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516" y="-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01640" y="3460902"/>
            <a:ext cx="8097418" cy="232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590603" y="6027166"/>
            <a:ext cx="7119493" cy="1147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rgbClr val="E791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rgbClr val="E791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rgbClr val="E791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5284" y="429107"/>
            <a:ext cx="16950131" cy="494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1" i="0">
                <a:solidFill>
                  <a:srgbClr val="E791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1052" y="2231644"/>
            <a:ext cx="16798595" cy="2901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1640" y="3460902"/>
            <a:ext cx="7465059" cy="23247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ct val="100600"/>
              </a:lnSpc>
              <a:spcBef>
                <a:spcPts val="85"/>
              </a:spcBef>
            </a:pPr>
            <a:r>
              <a:rPr sz="5000" b="1" spc="260" dirty="0">
                <a:solidFill>
                  <a:srgbClr val="FFFFFF"/>
                </a:solidFill>
                <a:latin typeface="Tahoma"/>
                <a:cs typeface="Tahoma"/>
              </a:rPr>
              <a:t>Volume</a:t>
            </a:r>
            <a:r>
              <a:rPr sz="50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000" b="1" spc="190" dirty="0">
                <a:solidFill>
                  <a:srgbClr val="FFFFFF"/>
                </a:solidFill>
                <a:latin typeface="Tahoma"/>
                <a:cs typeface="Tahoma"/>
              </a:rPr>
              <a:t>Control</a:t>
            </a:r>
            <a:r>
              <a:rPr sz="50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000" b="1" spc="240" dirty="0">
                <a:solidFill>
                  <a:srgbClr val="FFFFFF"/>
                </a:solidFill>
                <a:latin typeface="Tahoma"/>
                <a:cs typeface="Tahoma"/>
              </a:rPr>
              <a:t>Using </a:t>
            </a:r>
            <a:r>
              <a:rPr sz="5000" b="1" spc="-14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000" b="1" spc="270" dirty="0">
                <a:solidFill>
                  <a:srgbClr val="FFFFFF"/>
                </a:solidFill>
                <a:latin typeface="Tahoma"/>
                <a:cs typeface="Tahoma"/>
              </a:rPr>
              <a:t>Hand </a:t>
            </a:r>
            <a:r>
              <a:rPr sz="5000" b="1" spc="185" dirty="0">
                <a:solidFill>
                  <a:srgbClr val="FFFFFF"/>
                </a:solidFill>
                <a:latin typeface="Tahoma"/>
                <a:cs typeface="Tahoma"/>
              </a:rPr>
              <a:t>Gesture </a:t>
            </a:r>
            <a:r>
              <a:rPr sz="5000" b="1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000" b="1" spc="225" dirty="0">
                <a:solidFill>
                  <a:srgbClr val="FFFFFF"/>
                </a:solidFill>
                <a:latin typeface="Tahoma"/>
                <a:cs typeface="Tahoma"/>
              </a:rPr>
              <a:t>Recognition</a:t>
            </a:r>
            <a:endParaRPr sz="5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90603" y="6027166"/>
            <a:ext cx="6840855" cy="11474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957580" marR="5080" indent="-945515">
              <a:lnSpc>
                <a:spcPct val="101000"/>
              </a:lnSpc>
              <a:spcBef>
                <a:spcPts val="80"/>
              </a:spcBef>
              <a:tabLst>
                <a:tab pos="2218690" algn="l"/>
                <a:tab pos="2816225" algn="l"/>
                <a:tab pos="3677920" algn="l"/>
                <a:tab pos="4080510" algn="l"/>
              </a:tabLst>
            </a:pPr>
            <a:r>
              <a:rPr sz="3650" b="1" spc="200" dirty="0">
                <a:solidFill>
                  <a:srgbClr val="E79120"/>
                </a:solidFill>
                <a:latin typeface="Tahoma"/>
                <a:cs typeface="Tahoma"/>
              </a:rPr>
              <a:t>Enha</a:t>
            </a:r>
            <a:r>
              <a:rPr sz="3650" b="1" spc="229" dirty="0">
                <a:solidFill>
                  <a:srgbClr val="E79120"/>
                </a:solidFill>
                <a:latin typeface="Tahoma"/>
                <a:cs typeface="Tahoma"/>
              </a:rPr>
              <a:t>n</a:t>
            </a:r>
            <a:r>
              <a:rPr sz="3650" b="1" spc="280" dirty="0">
                <a:solidFill>
                  <a:srgbClr val="E79120"/>
                </a:solidFill>
                <a:latin typeface="Tahoma"/>
                <a:cs typeface="Tahoma"/>
              </a:rPr>
              <a:t>c</a:t>
            </a:r>
            <a:r>
              <a:rPr sz="3650" b="1" spc="85" dirty="0">
                <a:solidFill>
                  <a:srgbClr val="E79120"/>
                </a:solidFill>
                <a:latin typeface="Tahoma"/>
                <a:cs typeface="Tahoma"/>
              </a:rPr>
              <a:t>i</a:t>
            </a:r>
            <a:r>
              <a:rPr sz="3650" b="1" spc="204" dirty="0">
                <a:solidFill>
                  <a:srgbClr val="E79120"/>
                </a:solidFill>
                <a:latin typeface="Tahoma"/>
                <a:cs typeface="Tahoma"/>
              </a:rPr>
              <a:t>n</a:t>
            </a:r>
            <a:r>
              <a:rPr sz="3650" b="1" spc="290" dirty="0">
                <a:solidFill>
                  <a:srgbClr val="E79120"/>
                </a:solidFill>
                <a:latin typeface="Tahoma"/>
                <a:cs typeface="Tahoma"/>
              </a:rPr>
              <a:t>g</a:t>
            </a:r>
            <a:r>
              <a:rPr sz="3650" b="1" dirty="0">
                <a:solidFill>
                  <a:srgbClr val="E79120"/>
                </a:solidFill>
                <a:latin typeface="Tahoma"/>
                <a:cs typeface="Tahoma"/>
              </a:rPr>
              <a:t>	</a:t>
            </a:r>
            <a:r>
              <a:rPr sz="3650" b="1" spc="140" dirty="0">
                <a:solidFill>
                  <a:srgbClr val="E79120"/>
                </a:solidFill>
                <a:latin typeface="Tahoma"/>
                <a:cs typeface="Tahoma"/>
              </a:rPr>
              <a:t>User</a:t>
            </a:r>
            <a:r>
              <a:rPr sz="3650" b="1" dirty="0">
                <a:solidFill>
                  <a:srgbClr val="E79120"/>
                </a:solidFill>
                <a:latin typeface="Tahoma"/>
                <a:cs typeface="Tahoma"/>
              </a:rPr>
              <a:t>	</a:t>
            </a:r>
            <a:r>
              <a:rPr sz="3650" b="1" spc="-65" dirty="0">
                <a:solidFill>
                  <a:srgbClr val="E79120"/>
                </a:solidFill>
                <a:latin typeface="Tahoma"/>
                <a:cs typeface="Tahoma"/>
              </a:rPr>
              <a:t>In</a:t>
            </a:r>
            <a:r>
              <a:rPr sz="3650" b="1" spc="-110" dirty="0">
                <a:solidFill>
                  <a:srgbClr val="E79120"/>
                </a:solidFill>
                <a:latin typeface="Tahoma"/>
                <a:cs typeface="Tahoma"/>
              </a:rPr>
              <a:t>t</a:t>
            </a:r>
            <a:r>
              <a:rPr sz="3650" b="1" spc="190" dirty="0">
                <a:solidFill>
                  <a:srgbClr val="E79120"/>
                </a:solidFill>
                <a:latin typeface="Tahoma"/>
                <a:cs typeface="Tahoma"/>
              </a:rPr>
              <a:t>e</a:t>
            </a:r>
            <a:r>
              <a:rPr sz="3650" b="1" spc="-85" dirty="0">
                <a:solidFill>
                  <a:srgbClr val="E79120"/>
                </a:solidFill>
                <a:latin typeface="Tahoma"/>
                <a:cs typeface="Tahoma"/>
              </a:rPr>
              <a:t>r</a:t>
            </a:r>
            <a:r>
              <a:rPr sz="3650" b="1" spc="145" dirty="0">
                <a:solidFill>
                  <a:srgbClr val="E79120"/>
                </a:solidFill>
                <a:latin typeface="Tahoma"/>
                <a:cs typeface="Tahoma"/>
              </a:rPr>
              <a:t>a</a:t>
            </a:r>
            <a:r>
              <a:rPr sz="3650" b="1" spc="320" dirty="0">
                <a:solidFill>
                  <a:srgbClr val="E79120"/>
                </a:solidFill>
                <a:latin typeface="Tahoma"/>
                <a:cs typeface="Tahoma"/>
              </a:rPr>
              <a:t>c</a:t>
            </a:r>
            <a:r>
              <a:rPr sz="3650" b="1" spc="125" dirty="0">
                <a:solidFill>
                  <a:srgbClr val="E79120"/>
                </a:solidFill>
                <a:latin typeface="Tahoma"/>
                <a:cs typeface="Tahoma"/>
              </a:rPr>
              <a:t>tion  </a:t>
            </a:r>
            <a:r>
              <a:rPr sz="3650" b="1" spc="165" dirty="0">
                <a:solidFill>
                  <a:srgbClr val="E79120"/>
                </a:solidFill>
                <a:latin typeface="Tahoma"/>
                <a:cs typeface="Tahoma"/>
              </a:rPr>
              <a:t>with	</a:t>
            </a:r>
            <a:r>
              <a:rPr sz="3650" b="1" spc="200" dirty="0">
                <a:solidFill>
                  <a:srgbClr val="E79120"/>
                </a:solidFill>
                <a:latin typeface="Tahoma"/>
                <a:cs typeface="Tahoma"/>
              </a:rPr>
              <a:t>Hand	</a:t>
            </a:r>
            <a:r>
              <a:rPr sz="3650" b="1" spc="135" dirty="0">
                <a:solidFill>
                  <a:srgbClr val="E79120"/>
                </a:solidFill>
                <a:latin typeface="Tahoma"/>
                <a:cs typeface="Tahoma"/>
              </a:rPr>
              <a:t>Gestures</a:t>
            </a:r>
            <a:endParaRPr sz="3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48456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215" dirty="0">
                <a:solidFill>
                  <a:srgbClr val="FFFFFF"/>
                </a:solidFill>
              </a:rPr>
              <a:t>Than</a:t>
            </a:r>
            <a:r>
              <a:rPr sz="7200" spc="-135" dirty="0">
                <a:solidFill>
                  <a:srgbClr val="FFFFFF"/>
                </a:solidFill>
              </a:rPr>
              <a:t>k</a:t>
            </a:r>
            <a:r>
              <a:rPr sz="7200" spc="-335" dirty="0">
                <a:solidFill>
                  <a:srgbClr val="FFFFFF"/>
                </a:solidFill>
              </a:rPr>
              <a:t>y</a:t>
            </a:r>
            <a:r>
              <a:rPr sz="7200" spc="-150" dirty="0">
                <a:solidFill>
                  <a:srgbClr val="FFFFFF"/>
                </a:solidFill>
              </a:rPr>
              <a:t>ou</a:t>
            </a:r>
            <a:endParaRPr sz="7200"/>
          </a:p>
        </p:txBody>
      </p:sp>
      <p:sp>
        <p:nvSpPr>
          <p:cNvPr id="4" name="object 4"/>
          <p:cNvSpPr txBox="1"/>
          <p:nvPr/>
        </p:nvSpPr>
        <p:spPr>
          <a:xfrm>
            <a:off x="1611337" y="4841049"/>
            <a:ext cx="6233795" cy="1903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290" dirty="0">
                <a:solidFill>
                  <a:srgbClr val="E79120"/>
                </a:solidFill>
                <a:latin typeface="Verdana"/>
                <a:cs typeface="Verdana"/>
              </a:rPr>
              <a:t>P</a:t>
            </a:r>
            <a:r>
              <a:rPr sz="3050" spc="-110" dirty="0">
                <a:solidFill>
                  <a:srgbClr val="E79120"/>
                </a:solidFill>
                <a:latin typeface="Verdana"/>
                <a:cs typeface="Verdana"/>
              </a:rPr>
              <a:t>r</a:t>
            </a:r>
            <a:r>
              <a:rPr sz="3050" spc="40" dirty="0">
                <a:solidFill>
                  <a:srgbClr val="E79120"/>
                </a:solidFill>
                <a:latin typeface="Verdana"/>
                <a:cs typeface="Verdana"/>
              </a:rPr>
              <a:t>esen</a:t>
            </a:r>
            <a:r>
              <a:rPr sz="3050" spc="-35" dirty="0">
                <a:solidFill>
                  <a:srgbClr val="E79120"/>
                </a:solidFill>
                <a:latin typeface="Verdana"/>
                <a:cs typeface="Verdana"/>
              </a:rPr>
              <a:t>t</a:t>
            </a:r>
            <a:r>
              <a:rPr sz="3050" spc="110" dirty="0">
                <a:solidFill>
                  <a:srgbClr val="E79120"/>
                </a:solidFill>
                <a:latin typeface="Verdana"/>
                <a:cs typeface="Verdana"/>
              </a:rPr>
              <a:t>ed</a:t>
            </a:r>
            <a:r>
              <a:rPr sz="3050" spc="-270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spc="130" dirty="0">
                <a:solidFill>
                  <a:srgbClr val="E79120"/>
                </a:solidFill>
                <a:latin typeface="Verdana"/>
                <a:cs typeface="Verdana"/>
              </a:rPr>
              <a:t>b</a:t>
            </a:r>
            <a:r>
              <a:rPr sz="3050" spc="-120" dirty="0">
                <a:solidFill>
                  <a:srgbClr val="E79120"/>
                </a:solidFill>
                <a:latin typeface="Verdana"/>
                <a:cs typeface="Verdana"/>
              </a:rPr>
              <a:t>y</a:t>
            </a:r>
            <a:r>
              <a:rPr sz="3050" spc="-735" dirty="0">
                <a:solidFill>
                  <a:srgbClr val="E79120"/>
                </a:solidFill>
                <a:latin typeface="Verdana"/>
                <a:cs typeface="Verdana"/>
              </a:rPr>
              <a:t>:</a:t>
            </a:r>
            <a:endParaRPr sz="3050">
              <a:latin typeface="Verdana"/>
              <a:cs typeface="Verdana"/>
            </a:endParaRPr>
          </a:p>
          <a:p>
            <a:pPr marL="12700" marR="1367790">
              <a:lnSpc>
                <a:spcPct val="100400"/>
              </a:lnSpc>
              <a:spcBef>
                <a:spcPts val="75"/>
              </a:spcBef>
            </a:pPr>
            <a:r>
              <a:rPr sz="3050" spc="-15" dirty="0">
                <a:solidFill>
                  <a:srgbClr val="E79120"/>
                </a:solidFill>
                <a:latin typeface="Verdana"/>
                <a:cs typeface="Verdana"/>
              </a:rPr>
              <a:t>Ri</a:t>
            </a:r>
            <a:r>
              <a:rPr sz="3050" spc="-70" dirty="0">
                <a:solidFill>
                  <a:srgbClr val="E79120"/>
                </a:solidFill>
                <a:latin typeface="Verdana"/>
                <a:cs typeface="Verdana"/>
              </a:rPr>
              <a:t>y</a:t>
            </a:r>
            <a:r>
              <a:rPr sz="3050" spc="-20" dirty="0">
                <a:solidFill>
                  <a:srgbClr val="E79120"/>
                </a:solidFill>
                <a:latin typeface="Verdana"/>
                <a:cs typeface="Verdana"/>
              </a:rPr>
              <a:t>a</a:t>
            </a:r>
            <a:r>
              <a:rPr sz="3050" spc="-270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spc="45" dirty="0">
                <a:solidFill>
                  <a:srgbClr val="E79120"/>
                </a:solidFill>
                <a:latin typeface="Verdana"/>
                <a:cs typeface="Verdana"/>
              </a:rPr>
              <a:t>L</a:t>
            </a:r>
            <a:r>
              <a:rPr sz="3050" spc="10" dirty="0">
                <a:solidFill>
                  <a:srgbClr val="E79120"/>
                </a:solidFill>
                <a:latin typeface="Verdana"/>
                <a:cs typeface="Verdana"/>
              </a:rPr>
              <a:t>a</a:t>
            </a:r>
            <a:r>
              <a:rPr sz="3050" spc="-190" dirty="0">
                <a:solidFill>
                  <a:srgbClr val="E79120"/>
                </a:solidFill>
                <a:latin typeface="Verdana"/>
                <a:cs typeface="Verdana"/>
              </a:rPr>
              <a:t>y</a:t>
            </a:r>
            <a:r>
              <a:rPr sz="3050" spc="40" dirty="0">
                <a:solidFill>
                  <a:srgbClr val="E79120"/>
                </a:solidFill>
                <a:latin typeface="Verdana"/>
                <a:cs typeface="Verdana"/>
              </a:rPr>
              <a:t>ek</a:t>
            </a:r>
            <a:r>
              <a:rPr sz="3050" spc="-270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spc="70" dirty="0">
                <a:solidFill>
                  <a:srgbClr val="E79120"/>
                </a:solidFill>
                <a:latin typeface="Verdana"/>
                <a:cs typeface="Verdana"/>
              </a:rPr>
              <a:t>C</a:t>
            </a:r>
            <a:r>
              <a:rPr sz="3050" spc="-55" dirty="0">
                <a:solidFill>
                  <a:srgbClr val="E79120"/>
                </a:solidFill>
                <a:latin typeface="Verdana"/>
                <a:cs typeface="Verdana"/>
              </a:rPr>
              <a:t>SBS</a:t>
            </a:r>
            <a:r>
              <a:rPr sz="3050" spc="-270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spc="70" dirty="0">
                <a:solidFill>
                  <a:srgbClr val="E79120"/>
                </a:solidFill>
                <a:latin typeface="Verdana"/>
                <a:cs typeface="Verdana"/>
              </a:rPr>
              <a:t>04  </a:t>
            </a:r>
            <a:r>
              <a:rPr sz="3050" spc="315" dirty="0">
                <a:solidFill>
                  <a:srgbClr val="E79120"/>
                </a:solidFill>
                <a:latin typeface="Verdana"/>
                <a:cs typeface="Verdana"/>
              </a:rPr>
              <a:t>P</a:t>
            </a:r>
            <a:r>
              <a:rPr sz="3050" spc="10" dirty="0">
                <a:solidFill>
                  <a:srgbClr val="E79120"/>
                </a:solidFill>
                <a:latin typeface="Verdana"/>
                <a:cs typeface="Verdana"/>
              </a:rPr>
              <a:t>arul</a:t>
            </a:r>
            <a:r>
              <a:rPr sz="3050" spc="-270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spc="-165" dirty="0">
                <a:solidFill>
                  <a:srgbClr val="E79120"/>
                </a:solidFill>
                <a:latin typeface="Verdana"/>
                <a:cs typeface="Verdana"/>
              </a:rPr>
              <a:t>S</a:t>
            </a:r>
            <a:r>
              <a:rPr sz="3050" spc="-130" dirty="0">
                <a:solidFill>
                  <a:srgbClr val="E79120"/>
                </a:solidFill>
                <a:latin typeface="Verdana"/>
                <a:cs typeface="Verdana"/>
              </a:rPr>
              <a:t>r</a:t>
            </a:r>
            <a:r>
              <a:rPr sz="3050" spc="-50" dirty="0">
                <a:solidFill>
                  <a:srgbClr val="E79120"/>
                </a:solidFill>
                <a:latin typeface="Verdana"/>
                <a:cs typeface="Verdana"/>
              </a:rPr>
              <a:t>i</a:t>
            </a:r>
            <a:r>
              <a:rPr sz="3050" spc="-155" dirty="0">
                <a:solidFill>
                  <a:srgbClr val="E79120"/>
                </a:solidFill>
                <a:latin typeface="Verdana"/>
                <a:cs typeface="Verdana"/>
              </a:rPr>
              <a:t>v</a:t>
            </a:r>
            <a:r>
              <a:rPr sz="3050" spc="-20" dirty="0">
                <a:solidFill>
                  <a:srgbClr val="E79120"/>
                </a:solidFill>
                <a:latin typeface="Verdana"/>
                <a:cs typeface="Verdana"/>
              </a:rPr>
              <a:t>ast</a:t>
            </a:r>
            <a:r>
              <a:rPr sz="3050" spc="-60" dirty="0">
                <a:solidFill>
                  <a:srgbClr val="E79120"/>
                </a:solidFill>
                <a:latin typeface="Verdana"/>
                <a:cs typeface="Verdana"/>
              </a:rPr>
              <a:t>a</a:t>
            </a:r>
            <a:r>
              <a:rPr sz="3050" spc="-190" dirty="0">
                <a:solidFill>
                  <a:srgbClr val="E79120"/>
                </a:solidFill>
                <a:latin typeface="Verdana"/>
                <a:cs typeface="Verdana"/>
              </a:rPr>
              <a:t>v</a:t>
            </a:r>
            <a:r>
              <a:rPr sz="3050" spc="-20" dirty="0">
                <a:solidFill>
                  <a:srgbClr val="E79120"/>
                </a:solidFill>
                <a:latin typeface="Verdana"/>
                <a:cs typeface="Verdana"/>
              </a:rPr>
              <a:t>a</a:t>
            </a:r>
            <a:r>
              <a:rPr sz="3050" spc="-270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spc="70" dirty="0">
                <a:solidFill>
                  <a:srgbClr val="E79120"/>
                </a:solidFill>
                <a:latin typeface="Verdana"/>
                <a:cs typeface="Verdana"/>
              </a:rPr>
              <a:t>C</a:t>
            </a:r>
            <a:r>
              <a:rPr sz="3050" spc="-55" dirty="0">
                <a:solidFill>
                  <a:srgbClr val="E79120"/>
                </a:solidFill>
                <a:latin typeface="Verdana"/>
                <a:cs typeface="Verdana"/>
              </a:rPr>
              <a:t>SBS</a:t>
            </a:r>
            <a:r>
              <a:rPr sz="3050" spc="-270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spc="55" dirty="0">
                <a:solidFill>
                  <a:srgbClr val="E79120"/>
                </a:solidFill>
                <a:latin typeface="Verdana"/>
                <a:cs typeface="Verdana"/>
              </a:rPr>
              <a:t>08</a:t>
            </a:r>
            <a:endParaRPr sz="3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3050" spc="130" dirty="0">
                <a:solidFill>
                  <a:srgbClr val="E79120"/>
                </a:solidFill>
                <a:latin typeface="Verdana"/>
                <a:cs typeface="Verdana"/>
              </a:rPr>
              <a:t>Madhu</a:t>
            </a:r>
            <a:r>
              <a:rPr sz="3050" spc="60" dirty="0">
                <a:solidFill>
                  <a:srgbClr val="E79120"/>
                </a:solidFill>
                <a:latin typeface="Verdana"/>
                <a:cs typeface="Verdana"/>
              </a:rPr>
              <a:t>r</a:t>
            </a:r>
            <a:r>
              <a:rPr sz="3050" spc="85" dirty="0">
                <a:solidFill>
                  <a:srgbClr val="E79120"/>
                </a:solidFill>
                <a:latin typeface="Verdana"/>
                <a:cs typeface="Verdana"/>
              </a:rPr>
              <a:t>ima</a:t>
            </a:r>
            <a:r>
              <a:rPr sz="3050" spc="-270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spc="55" dirty="0">
                <a:solidFill>
                  <a:srgbClr val="E79120"/>
                </a:solidFill>
                <a:latin typeface="Verdana"/>
                <a:cs typeface="Verdana"/>
              </a:rPr>
              <a:t>Mukherjee</a:t>
            </a:r>
            <a:r>
              <a:rPr sz="3050" spc="-270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spc="70" dirty="0">
                <a:solidFill>
                  <a:srgbClr val="E79120"/>
                </a:solidFill>
                <a:latin typeface="Verdana"/>
                <a:cs typeface="Verdana"/>
              </a:rPr>
              <a:t>C</a:t>
            </a:r>
            <a:r>
              <a:rPr sz="3050" spc="-55" dirty="0">
                <a:solidFill>
                  <a:srgbClr val="E79120"/>
                </a:solidFill>
                <a:latin typeface="Verdana"/>
                <a:cs typeface="Verdana"/>
              </a:rPr>
              <a:t>SBS</a:t>
            </a:r>
            <a:r>
              <a:rPr sz="3050" spc="-270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spc="-200" dirty="0">
                <a:solidFill>
                  <a:srgbClr val="E79120"/>
                </a:solidFill>
                <a:latin typeface="Verdana"/>
                <a:cs typeface="Verdana"/>
              </a:rPr>
              <a:t>25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E791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0" y="0"/>
            <a:ext cx="18266410" cy="102648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41160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35" dirty="0">
                <a:latin typeface="Tahoma"/>
                <a:cs typeface="Tahoma"/>
              </a:rPr>
              <a:t>Introduction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7730" y="2180996"/>
            <a:ext cx="8978900" cy="647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217930">
              <a:lnSpc>
                <a:spcPct val="99800"/>
              </a:lnSpc>
              <a:spcBef>
                <a:spcPts val="105"/>
              </a:spcBef>
            </a:pPr>
            <a:r>
              <a:rPr sz="2650" spc="-10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sz="2650" spc="-70" dirty="0">
                <a:solidFill>
                  <a:srgbClr val="FFFFFF"/>
                </a:solidFill>
                <a:latin typeface="Verdana"/>
                <a:cs typeface="Verdana"/>
              </a:rPr>
              <a:t>era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characterized 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technological 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Verdana"/>
                <a:cs typeface="Verdana"/>
              </a:rPr>
              <a:t>advancements</a:t>
            </a:r>
            <a:r>
              <a:rPr sz="26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6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Verdana"/>
                <a:cs typeface="Verdana"/>
              </a:rPr>
              <a:t>digital</a:t>
            </a:r>
            <a:r>
              <a:rPr sz="26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transformation,</a:t>
            </a:r>
            <a:r>
              <a:rPr sz="26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650" spc="-91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Verdana"/>
                <a:cs typeface="Verdana"/>
              </a:rPr>
              <a:t>design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5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6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interfaces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40" dirty="0">
                <a:solidFill>
                  <a:srgbClr val="FFFFFF"/>
                </a:solidFill>
                <a:latin typeface="Verdana"/>
                <a:cs typeface="Verdana"/>
              </a:rPr>
              <a:t>plays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Verdana"/>
                <a:cs typeface="Verdana"/>
              </a:rPr>
              <a:t>pivotal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5" dirty="0">
                <a:solidFill>
                  <a:srgbClr val="FFFFFF"/>
                </a:solidFill>
                <a:latin typeface="Verdana"/>
                <a:cs typeface="Verdana"/>
              </a:rPr>
              <a:t>role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650" spc="-9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6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4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16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16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650" spc="14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6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8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4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Verdana"/>
              <a:cs typeface="Verdana"/>
            </a:endParaRPr>
          </a:p>
          <a:p>
            <a:pPr marL="12700" marR="5080" indent="87630">
              <a:lnSpc>
                <a:spcPct val="99600"/>
              </a:lnSpc>
              <a:spcBef>
                <a:spcPts val="5"/>
              </a:spcBef>
            </a:pP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"Gesture-based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Volume</a:t>
            </a:r>
            <a:r>
              <a:rPr sz="26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15" dirty="0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70" dirty="0">
                <a:solidFill>
                  <a:srgbClr val="FFFFFF"/>
                </a:solidFill>
                <a:latin typeface="Verdana"/>
                <a:cs typeface="Verdana"/>
              </a:rPr>
              <a:t>System"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Verdana"/>
                <a:cs typeface="Verdana"/>
              </a:rPr>
              <a:t>project </a:t>
            </a:r>
            <a:r>
              <a:rPr sz="2650" spc="-9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Verdana"/>
                <a:cs typeface="Verdana"/>
              </a:rPr>
              <a:t>represents </a:t>
            </a:r>
            <a:r>
              <a:rPr sz="2650" spc="-3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pioneering </a:t>
            </a:r>
            <a:r>
              <a:rPr sz="2650" spc="-5" dirty="0">
                <a:solidFill>
                  <a:srgbClr val="FFFFFF"/>
                </a:solidFill>
                <a:latin typeface="Verdana"/>
                <a:cs typeface="Verdana"/>
              </a:rPr>
              <a:t>endeavor 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650" spc="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2650" spc="-50" dirty="0">
                <a:solidFill>
                  <a:srgbClr val="FFFFFF"/>
                </a:solidFill>
                <a:latin typeface="Verdana"/>
                <a:cs typeface="Verdana"/>
              </a:rPr>
              <a:t>regard, </a:t>
            </a:r>
            <a:r>
              <a:rPr sz="265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15" dirty="0">
                <a:solidFill>
                  <a:srgbClr val="FFFFFF"/>
                </a:solidFill>
                <a:latin typeface="Verdana"/>
                <a:cs typeface="Verdana"/>
              </a:rPr>
              <a:t>offering </a:t>
            </a:r>
            <a:r>
              <a:rPr sz="2650" spc="-30" dirty="0">
                <a:solidFill>
                  <a:srgbClr val="FFFFFF"/>
                </a:solidFill>
                <a:latin typeface="Verdana"/>
                <a:cs typeface="Verdana"/>
              </a:rPr>
              <a:t>users a </a:t>
            </a:r>
            <a:r>
              <a:rPr sz="2650" spc="-15" dirty="0">
                <a:solidFill>
                  <a:srgbClr val="FFFFFF"/>
                </a:solidFill>
                <a:latin typeface="Verdana"/>
                <a:cs typeface="Verdana"/>
              </a:rPr>
              <a:t>novel 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approach 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650" spc="60" dirty="0">
                <a:solidFill>
                  <a:srgbClr val="FFFFFF"/>
                </a:solidFill>
                <a:latin typeface="Verdana"/>
                <a:cs typeface="Verdana"/>
              </a:rPr>
              <a:t>manipulating </a:t>
            </a:r>
            <a:r>
              <a:rPr sz="265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6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Verdana"/>
                <a:cs typeface="Verdana"/>
              </a:rPr>
              <a:t>volume</a:t>
            </a:r>
            <a:r>
              <a:rPr sz="26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60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z="26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Verdana"/>
                <a:cs typeface="Verdana"/>
              </a:rPr>
              <a:t>hand</a:t>
            </a:r>
            <a:r>
              <a:rPr sz="26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dirty="0">
                <a:solidFill>
                  <a:srgbClr val="FFFFFF"/>
                </a:solidFill>
                <a:latin typeface="Verdana"/>
                <a:cs typeface="Verdana"/>
              </a:rPr>
              <a:t>gestures</a:t>
            </a:r>
            <a:r>
              <a:rPr sz="26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captured</a:t>
            </a:r>
            <a:r>
              <a:rPr sz="26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6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3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650" spc="-91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20" dirty="0">
                <a:solidFill>
                  <a:srgbClr val="FFFFFF"/>
                </a:solidFill>
                <a:latin typeface="Verdana"/>
                <a:cs typeface="Verdana"/>
              </a:rPr>
              <a:t>webcam.</a:t>
            </a:r>
            <a:endParaRPr sz="2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Verdana"/>
              <a:cs typeface="Verdana"/>
            </a:endParaRPr>
          </a:p>
          <a:p>
            <a:pPr marL="12700" marR="232410">
              <a:lnSpc>
                <a:spcPct val="99600"/>
              </a:lnSpc>
            </a:pPr>
            <a:r>
              <a:rPr sz="2650" spc="2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15" dirty="0">
                <a:solidFill>
                  <a:srgbClr val="FFFFFF"/>
                </a:solidFill>
                <a:latin typeface="Verdana"/>
                <a:cs typeface="Verdana"/>
              </a:rPr>
              <a:t>harnessing</a:t>
            </a:r>
            <a:r>
              <a:rPr sz="26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6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40" dirty="0">
                <a:solidFill>
                  <a:srgbClr val="FFFFFF"/>
                </a:solidFill>
                <a:latin typeface="Verdana"/>
                <a:cs typeface="Verdana"/>
              </a:rPr>
              <a:t>power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6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20" dirty="0">
                <a:solidFill>
                  <a:srgbClr val="FFFFFF"/>
                </a:solidFill>
                <a:latin typeface="Verdana"/>
                <a:cs typeface="Verdana"/>
              </a:rPr>
              <a:t>sophisticated</a:t>
            </a:r>
            <a:r>
              <a:rPr sz="26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Verdana"/>
                <a:cs typeface="Verdana"/>
              </a:rPr>
              <a:t>computer </a:t>
            </a:r>
            <a:r>
              <a:rPr sz="2650" spc="-91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1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15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650" spc="2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40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6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27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650" spc="-10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6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1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14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65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4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650" spc="-165" dirty="0">
                <a:solidFill>
                  <a:srgbClr val="FFFFFF"/>
                </a:solidFill>
                <a:latin typeface="Verdana"/>
                <a:cs typeface="Verdana"/>
              </a:rPr>
              <a:t>-  </a:t>
            </a:r>
            <a:r>
              <a:rPr sz="2650" spc="60" dirty="0">
                <a:solidFill>
                  <a:srgbClr val="FFFFFF"/>
                </a:solidFill>
                <a:latin typeface="Verdana"/>
                <a:cs typeface="Verdana"/>
              </a:rPr>
              <a:t>time 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interpretation </a:t>
            </a:r>
            <a:r>
              <a:rPr sz="2650" spc="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650" spc="80" dirty="0">
                <a:solidFill>
                  <a:srgbClr val="FFFFFF"/>
                </a:solidFill>
                <a:latin typeface="Verdana"/>
                <a:cs typeface="Verdana"/>
              </a:rPr>
              <a:t>hand </a:t>
            </a:r>
            <a:r>
              <a:rPr sz="2650" spc="-5" dirty="0">
                <a:solidFill>
                  <a:srgbClr val="FFFFFF"/>
                </a:solidFill>
                <a:latin typeface="Verdana"/>
                <a:cs typeface="Verdana"/>
              </a:rPr>
              <a:t>movements, </a:t>
            </a:r>
            <a:r>
              <a:rPr sz="2650" spc="5" dirty="0">
                <a:solidFill>
                  <a:srgbClr val="FFFFFF"/>
                </a:solidFill>
                <a:latin typeface="Verdana"/>
                <a:cs typeface="Verdana"/>
              </a:rPr>
              <a:t>thereby </a:t>
            </a:r>
            <a:r>
              <a:rPr sz="265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14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6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650" spc="-1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1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16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6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15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1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-1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65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15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50" spc="15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6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65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650" spc="114" dirty="0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sz="2650" spc="35" dirty="0">
                <a:solidFill>
                  <a:srgbClr val="FFFFFF"/>
                </a:solidFill>
                <a:latin typeface="Verdana"/>
                <a:cs typeface="Verdana"/>
              </a:rPr>
              <a:t>means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35" dirty="0">
                <a:solidFill>
                  <a:srgbClr val="FFFFFF"/>
                </a:solidFill>
                <a:latin typeface="Verdana"/>
                <a:cs typeface="Verdana"/>
              </a:rPr>
              <a:t>controlling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Verdana"/>
                <a:cs typeface="Verdana"/>
              </a:rPr>
              <a:t>volume</a:t>
            </a:r>
            <a:r>
              <a:rPr sz="26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spc="-105" dirty="0">
                <a:solidFill>
                  <a:srgbClr val="FFFFFF"/>
                </a:solidFill>
                <a:latin typeface="Verdana"/>
                <a:cs typeface="Verdana"/>
              </a:rPr>
              <a:t>levels.</a:t>
            </a:r>
            <a:endParaRPr sz="265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54326" y="711327"/>
            <a:ext cx="15746730" cy="7963534"/>
            <a:chOff x="1954326" y="711327"/>
            <a:chExt cx="15746730" cy="7963534"/>
          </a:xfrm>
        </p:grpSpPr>
        <p:sp>
          <p:nvSpPr>
            <p:cNvPr id="6" name="object 6"/>
            <p:cNvSpPr/>
            <p:nvPr/>
          </p:nvSpPr>
          <p:spPr>
            <a:xfrm>
              <a:off x="1954326" y="711326"/>
              <a:ext cx="5216525" cy="28575"/>
            </a:xfrm>
            <a:custGeom>
              <a:avLst/>
              <a:gdLst/>
              <a:ahLst/>
              <a:cxnLst/>
              <a:rect l="l" t="t" r="r" b="b"/>
              <a:pathLst>
                <a:path w="5216525" h="28575">
                  <a:moveTo>
                    <a:pt x="5216207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216207" y="28575"/>
                  </a:lnTo>
                  <a:lnTo>
                    <a:pt x="5216207" y="0"/>
                  </a:lnTo>
                  <a:close/>
                </a:path>
              </a:pathLst>
            </a:custGeom>
            <a:solidFill>
              <a:srgbClr val="E791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42560" y="2302129"/>
              <a:ext cx="6457950" cy="6372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77381" y="1044333"/>
            <a:ext cx="5732780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180" dirty="0">
                <a:latin typeface="Tahoma"/>
                <a:cs typeface="Tahoma"/>
              </a:rPr>
              <a:t>Project</a:t>
            </a:r>
            <a:r>
              <a:rPr sz="4850" spc="-60" dirty="0">
                <a:latin typeface="Tahoma"/>
                <a:cs typeface="Tahoma"/>
              </a:rPr>
              <a:t> </a:t>
            </a:r>
            <a:r>
              <a:rPr sz="4850" spc="215" dirty="0">
                <a:latin typeface="Tahoma"/>
                <a:cs typeface="Tahoma"/>
              </a:rPr>
              <a:t>Overview</a:t>
            </a:r>
            <a:endParaRPr sz="48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32266" y="2192261"/>
            <a:ext cx="14803119" cy="343407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866140">
              <a:lnSpc>
                <a:spcPct val="100400"/>
              </a:lnSpc>
              <a:spcBef>
                <a:spcPts val="85"/>
              </a:spcBef>
            </a:pPr>
            <a:r>
              <a:rPr sz="2800" spc="55" dirty="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focuses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Verdana"/>
                <a:cs typeface="Verdana"/>
              </a:rPr>
              <a:t>enabling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users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volume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Verdana"/>
                <a:cs typeface="Verdana"/>
              </a:rPr>
              <a:t>hand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gestures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captured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via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webcam.Real-time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Gesture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Verdana"/>
              <a:cs typeface="Verdana"/>
            </a:endParaRPr>
          </a:p>
          <a:p>
            <a:pPr marL="12700" marR="283210" indent="92710">
              <a:lnSpc>
                <a:spcPct val="100400"/>
              </a:lnSpc>
            </a:pP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Recognition:We</a:t>
            </a:r>
            <a:r>
              <a:rPr sz="28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leverage</a:t>
            </a:r>
            <a:r>
              <a:rPr sz="28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Verdana"/>
                <a:cs typeface="Verdana"/>
              </a:rPr>
              <a:t>advanced</a:t>
            </a:r>
            <a:r>
              <a:rPr sz="28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computer</a:t>
            </a:r>
            <a:r>
              <a:rPr sz="28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vision</a:t>
            </a:r>
            <a:r>
              <a:rPr sz="28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Verdana"/>
                <a:cs typeface="Verdana"/>
              </a:rPr>
              <a:t>techniques</a:t>
            </a:r>
            <a:r>
              <a:rPr sz="28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recognize</a:t>
            </a:r>
            <a:r>
              <a:rPr sz="28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interpret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Verdana"/>
                <a:cs typeface="Verdana"/>
              </a:rPr>
              <a:t>hand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gestures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Verdana"/>
                <a:cs typeface="Verdana"/>
              </a:rPr>
              <a:t>real-time.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Verdana"/>
              <a:cs typeface="Verdana"/>
            </a:endParaRPr>
          </a:p>
          <a:p>
            <a:pPr marL="12700" marR="5080">
              <a:lnSpc>
                <a:spcPts val="3300"/>
              </a:lnSpc>
            </a:pPr>
            <a:r>
              <a:rPr sz="2800" spc="-45" dirty="0">
                <a:solidFill>
                  <a:srgbClr val="FFFFFF"/>
                </a:solidFill>
                <a:latin typeface="Verdana"/>
                <a:cs typeface="Verdana"/>
              </a:rPr>
              <a:t>Advantages:This</a:t>
            </a:r>
            <a:r>
              <a:rPr sz="28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8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offers</a:t>
            </a:r>
            <a:r>
              <a:rPr sz="28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advantages</a:t>
            </a:r>
            <a:r>
              <a:rPr sz="28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sz="28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traditional</a:t>
            </a:r>
            <a:r>
              <a:rPr sz="28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volume</a:t>
            </a:r>
            <a:r>
              <a:rPr sz="28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sz="28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methods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Verdana"/>
                <a:cs typeface="Verdana"/>
              </a:rPr>
              <a:t>providing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intuitive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hands-free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interaction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experience.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4966" y="5946734"/>
            <a:ext cx="4705349" cy="37337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08481" y="6000907"/>
            <a:ext cx="4714874" cy="36766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99186" y="6002841"/>
            <a:ext cx="4314824" cy="36766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42468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85" dirty="0">
                <a:latin typeface="Tahoma"/>
                <a:cs typeface="Tahoma"/>
              </a:rPr>
              <a:t>Key</a:t>
            </a:r>
            <a:r>
              <a:rPr sz="4800" spc="-70" dirty="0">
                <a:latin typeface="Tahoma"/>
                <a:cs typeface="Tahoma"/>
              </a:rPr>
              <a:t> </a:t>
            </a:r>
            <a:r>
              <a:rPr sz="4800" spc="160" dirty="0">
                <a:latin typeface="Tahoma"/>
                <a:cs typeface="Tahoma"/>
              </a:rPr>
              <a:t>Features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7730" y="2382202"/>
            <a:ext cx="9737090" cy="59963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870585">
              <a:lnSpc>
                <a:spcPct val="100400"/>
              </a:lnSpc>
              <a:spcBef>
                <a:spcPts val="85"/>
              </a:spcBef>
            </a:pPr>
            <a:r>
              <a:rPr sz="2800" spc="-15" dirty="0">
                <a:solidFill>
                  <a:srgbClr val="FFFFFF"/>
                </a:solidFill>
                <a:latin typeface="Verdana"/>
                <a:cs typeface="Verdana"/>
              </a:rPr>
              <a:t>-Real-time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recognition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interpretation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Verdana"/>
                <a:cs typeface="Verdana"/>
              </a:rPr>
              <a:t>hand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6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8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2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800" spc="-204" dirty="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2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42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 dirty="0">
              <a:latin typeface="Verdana"/>
              <a:cs typeface="Verdana"/>
            </a:endParaRPr>
          </a:p>
          <a:p>
            <a:pPr marL="12700" marR="130810">
              <a:lnSpc>
                <a:spcPct val="100400"/>
              </a:lnSpc>
              <a:buChar char="-"/>
              <a:tabLst>
                <a:tab pos="241935" algn="l"/>
              </a:tabLst>
            </a:pP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Seamless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integration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80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webcam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Verdana"/>
                <a:cs typeface="Verdana"/>
              </a:rPr>
              <a:t>input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80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gesture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FFFFF"/>
                </a:solidFill>
                <a:latin typeface="Verdana"/>
                <a:cs typeface="Verdana"/>
              </a:rPr>
              <a:t>detection.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-"/>
            </a:pPr>
            <a:endParaRPr sz="2900" dirty="0">
              <a:latin typeface="Verdana"/>
              <a:cs typeface="Verdana"/>
            </a:endParaRPr>
          </a:p>
          <a:p>
            <a:pPr marL="12700" marR="5080">
              <a:lnSpc>
                <a:spcPts val="3300"/>
              </a:lnSpc>
            </a:pPr>
            <a:r>
              <a:rPr lang="en-US" sz="2800" spc="-254" dirty="0" smtClean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800" dirty="0" smtClean="0">
                <a:solidFill>
                  <a:srgbClr val="FFFFFF"/>
                </a:solidFill>
                <a:latin typeface="Verdana"/>
                <a:cs typeface="Verdana"/>
              </a:rPr>
              <a:t>Provision</a:t>
            </a:r>
            <a:r>
              <a:rPr sz="2800" spc="-254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visual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Verdana"/>
                <a:cs typeface="Verdana"/>
              </a:rPr>
              <a:t>feedback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Verdana"/>
                <a:cs typeface="Verdana"/>
              </a:rPr>
              <a:t>dynamic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Verdana"/>
                <a:cs typeface="Verdana"/>
              </a:rPr>
              <a:t>volume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1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2800" spc="-50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1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spc="1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8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28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spc="-42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 dirty="0">
              <a:latin typeface="Verdana"/>
              <a:cs typeface="Verdana"/>
            </a:endParaRPr>
          </a:p>
          <a:p>
            <a:pPr marL="12700" marR="327660">
              <a:lnSpc>
                <a:spcPct val="102299"/>
              </a:lnSpc>
              <a:buChar char="-"/>
              <a:tabLst>
                <a:tab pos="240029" algn="l"/>
              </a:tabLst>
            </a:pPr>
            <a:r>
              <a:rPr sz="2750" spc="35" dirty="0">
                <a:solidFill>
                  <a:srgbClr val="FFFFFF"/>
                </a:solidFill>
                <a:latin typeface="Verdana"/>
                <a:cs typeface="Verdana"/>
              </a:rPr>
              <a:t>Displ</a:t>
            </a:r>
            <a:r>
              <a:rPr sz="2750" spc="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spc="-12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7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7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750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spc="-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spc="30" dirty="0">
                <a:solidFill>
                  <a:srgbClr val="FFFFFF"/>
                </a:solidFill>
                <a:latin typeface="Verdana"/>
                <a:cs typeface="Verdana"/>
              </a:rPr>
              <a:t>mati</a:t>
            </a:r>
            <a:r>
              <a:rPr sz="2750" spc="-1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7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FFFFFF"/>
                </a:solidFill>
                <a:latin typeface="Verdana"/>
                <a:cs typeface="Verdana"/>
              </a:rPr>
              <a:t>messages</a:t>
            </a:r>
            <a:r>
              <a:rPr sz="27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5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FFFFFF"/>
                </a:solidFill>
                <a:latin typeface="Verdana"/>
                <a:cs typeface="Verdana"/>
              </a:rPr>
              <a:t>ale</a:t>
            </a:r>
            <a:r>
              <a:rPr sz="2750" spc="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5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z="2750" spc="-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100" dirty="0">
                <a:solidFill>
                  <a:srgbClr val="FFFFFF"/>
                </a:solidFill>
                <a:latin typeface="Verdana"/>
                <a:cs typeface="Verdana"/>
              </a:rPr>
              <a:t>when  </a:t>
            </a:r>
            <a:r>
              <a:rPr sz="2750" spc="-17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750" spc="95" dirty="0">
                <a:solidFill>
                  <a:srgbClr val="FFFFFF"/>
                </a:solidFill>
                <a:latin typeface="Verdana"/>
                <a:cs typeface="Verdana"/>
              </a:rPr>
              <a:t>olume</a:t>
            </a:r>
            <a:r>
              <a:rPr sz="27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40" dirty="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sz="2750" spc="-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spc="35" dirty="0">
                <a:solidFill>
                  <a:srgbClr val="FFFFFF"/>
                </a:solidFill>
                <a:latin typeface="Verdana"/>
                <a:cs typeface="Verdana"/>
              </a:rPr>
              <a:t>esholds</a:t>
            </a:r>
            <a:r>
              <a:rPr sz="27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spc="-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spc="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spc="2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FFFFFF"/>
                </a:solidFill>
                <a:latin typeface="Verdana"/>
                <a:cs typeface="Verdana"/>
              </a:rPr>
              <a:t>hed.</a:t>
            </a:r>
            <a:endParaRPr sz="27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-"/>
            </a:pPr>
            <a:endParaRPr sz="2700" dirty="0">
              <a:latin typeface="Verdana"/>
              <a:cs typeface="Verdana"/>
            </a:endParaRPr>
          </a:p>
          <a:p>
            <a:pPr marL="12700" marR="130810">
              <a:lnSpc>
                <a:spcPct val="100400"/>
              </a:lnSpc>
              <a:buChar char="-"/>
              <a:tabLst>
                <a:tab pos="241935" algn="l"/>
              </a:tabLst>
            </a:pP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Customizability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Verdana"/>
                <a:cs typeface="Verdana"/>
              </a:rPr>
              <a:t>extensibility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Verdana"/>
                <a:cs typeface="Verdana"/>
              </a:rPr>
              <a:t>Python</a:t>
            </a:r>
            <a:r>
              <a:rPr sz="28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Verdana"/>
                <a:cs typeface="Verdana"/>
              </a:rPr>
              <a:t>script </a:t>
            </a:r>
            <a:r>
              <a:rPr sz="2800" spc="-9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Verdana"/>
                <a:cs typeface="Verdana"/>
              </a:rPr>
              <a:t>tailored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Verdana"/>
                <a:cs typeface="Verdana"/>
              </a:rPr>
              <a:t>integration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Verdana"/>
                <a:cs typeface="Verdana"/>
              </a:rPr>
              <a:t>diverse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applications.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E791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34659" y="5402493"/>
            <a:ext cx="4714874" cy="37718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36970" y="1408380"/>
            <a:ext cx="4711581" cy="37367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4229735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spc="175" dirty="0">
                <a:latin typeface="Tahoma"/>
                <a:cs typeface="Tahoma"/>
              </a:rPr>
              <a:t>System </a:t>
            </a:r>
            <a:r>
              <a:rPr sz="4800" spc="180" dirty="0">
                <a:latin typeface="Tahoma"/>
                <a:cs typeface="Tahoma"/>
              </a:rPr>
              <a:t> </a:t>
            </a:r>
            <a:r>
              <a:rPr sz="4800" spc="60" dirty="0">
                <a:latin typeface="Tahoma"/>
                <a:cs typeface="Tahoma"/>
              </a:rPr>
              <a:t>R</a:t>
            </a:r>
            <a:r>
              <a:rPr sz="4800" spc="225" dirty="0">
                <a:latin typeface="Tahoma"/>
                <a:cs typeface="Tahoma"/>
              </a:rPr>
              <a:t>e</a:t>
            </a:r>
            <a:r>
              <a:rPr sz="4800" spc="310" dirty="0">
                <a:latin typeface="Tahoma"/>
                <a:cs typeface="Tahoma"/>
              </a:rPr>
              <a:t>q</a:t>
            </a:r>
            <a:r>
              <a:rPr sz="4800" spc="245" dirty="0">
                <a:latin typeface="Tahoma"/>
                <a:cs typeface="Tahoma"/>
              </a:rPr>
              <a:t>u</a:t>
            </a:r>
            <a:r>
              <a:rPr sz="4800" spc="45" dirty="0">
                <a:latin typeface="Tahoma"/>
                <a:cs typeface="Tahoma"/>
              </a:rPr>
              <a:t>i</a:t>
            </a:r>
            <a:r>
              <a:rPr sz="4800" spc="10" dirty="0">
                <a:latin typeface="Tahoma"/>
                <a:cs typeface="Tahoma"/>
              </a:rPr>
              <a:t>r</a:t>
            </a:r>
            <a:r>
              <a:rPr sz="4800" spc="225" dirty="0">
                <a:latin typeface="Tahoma"/>
                <a:cs typeface="Tahoma"/>
              </a:rPr>
              <a:t>e</a:t>
            </a:r>
            <a:r>
              <a:rPr sz="4800" spc="434" dirty="0">
                <a:latin typeface="Tahoma"/>
                <a:cs typeface="Tahoma"/>
              </a:rPr>
              <a:t>m</a:t>
            </a:r>
            <a:r>
              <a:rPr sz="4800" spc="260" dirty="0">
                <a:latin typeface="Tahoma"/>
                <a:cs typeface="Tahoma"/>
              </a:rPr>
              <a:t>n</a:t>
            </a:r>
            <a:r>
              <a:rPr sz="4800" spc="145" dirty="0">
                <a:latin typeface="Tahoma"/>
                <a:cs typeface="Tahoma"/>
              </a:rPr>
              <a:t>t</a:t>
            </a:r>
            <a:r>
              <a:rPr sz="4800" spc="155" dirty="0">
                <a:latin typeface="Tahoma"/>
                <a:cs typeface="Tahoma"/>
              </a:rPr>
              <a:t>s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7730" y="3623932"/>
            <a:ext cx="7617459" cy="4594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4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26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2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1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65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2700">
              <a:latin typeface="Verdana"/>
              <a:cs typeface="Verdana"/>
            </a:endParaRPr>
          </a:p>
          <a:p>
            <a:pPr marL="12700" marR="5740400">
              <a:lnSpc>
                <a:spcPct val="100699"/>
              </a:lnSpc>
              <a:spcBef>
                <a:spcPts val="35"/>
              </a:spcBef>
            </a:pP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Python3.x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Verdana"/>
                <a:cs typeface="Verdana"/>
              </a:rPr>
              <a:t>OpenCV </a:t>
            </a:r>
            <a:r>
              <a:rPr sz="2700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2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32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25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2700" spc="70" dirty="0">
                <a:solidFill>
                  <a:srgbClr val="FFFFFF"/>
                </a:solidFill>
                <a:latin typeface="Verdana"/>
                <a:cs typeface="Verdana"/>
              </a:rPr>
              <a:t>PyCaw </a:t>
            </a:r>
            <a:r>
              <a:rPr sz="2700" spc="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Verdana"/>
                <a:cs typeface="Verdana"/>
              </a:rPr>
              <a:t>Comtypes</a:t>
            </a:r>
            <a:endParaRPr sz="2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700" spc="-3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1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3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1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1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65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ts val="3229"/>
              </a:lnSpc>
              <a:spcBef>
                <a:spcPts val="60"/>
              </a:spcBef>
            </a:pPr>
            <a:r>
              <a:rPr sz="2700" spc="-3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12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16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spc="-1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18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16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-65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2700">
              <a:latin typeface="Verdana"/>
              <a:cs typeface="Verdana"/>
            </a:endParaRPr>
          </a:p>
          <a:p>
            <a:pPr marL="12700" marR="5080">
              <a:lnSpc>
                <a:spcPts val="3300"/>
              </a:lnSpc>
              <a:spcBef>
                <a:spcPts val="40"/>
              </a:spcBef>
            </a:pPr>
            <a:r>
              <a:rPr sz="2700" spc="100" dirty="0">
                <a:solidFill>
                  <a:srgbClr val="FFFFFF"/>
                </a:solidFill>
                <a:latin typeface="Verdana"/>
                <a:cs typeface="Verdana"/>
              </a:rPr>
              <a:t>pip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FFFFFF"/>
                </a:solidFill>
                <a:latin typeface="Verdana"/>
                <a:cs typeface="Verdana"/>
              </a:rPr>
              <a:t>install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Verdana"/>
                <a:cs typeface="Verdana"/>
              </a:rPr>
              <a:t>opencv-python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Verdana"/>
                <a:cs typeface="Verdana"/>
              </a:rPr>
              <a:t>mediapipe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Verdana"/>
                <a:cs typeface="Verdana"/>
              </a:rPr>
              <a:t>pycaw </a:t>
            </a:r>
            <a:r>
              <a:rPr sz="2700" spc="-9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comtypes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E791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16"/>
            <a:ext cx="5886449" cy="7750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31007" y="1496085"/>
            <a:ext cx="7902575" cy="77406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229"/>
              </a:spcBef>
            </a:pPr>
            <a:r>
              <a:rPr sz="2450" spc="-540" dirty="0" smtClean="0">
                <a:solidFill>
                  <a:schemeClr val="bg1"/>
                </a:solidFill>
                <a:latin typeface="Verdana"/>
                <a:cs typeface="Verdana"/>
              </a:rPr>
              <a:t>1</a:t>
            </a:r>
            <a:r>
              <a:rPr sz="2450" spc="-540" dirty="0">
                <a:solidFill>
                  <a:schemeClr val="bg1"/>
                </a:solidFill>
                <a:latin typeface="Verdana"/>
                <a:cs typeface="Verdana"/>
              </a:rPr>
              <a:t>.</a:t>
            </a:r>
            <a:r>
              <a:rPr sz="2450" spc="-52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chemeClr val="bg1"/>
                </a:solidFill>
                <a:latin typeface="Verdana"/>
                <a:cs typeface="Verdana"/>
              </a:rPr>
              <a:t>Install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chemeClr val="bg1"/>
                </a:solidFill>
                <a:latin typeface="Verdana"/>
                <a:cs typeface="Verdana"/>
              </a:rPr>
              <a:t>the</a:t>
            </a:r>
            <a:r>
              <a:rPr sz="2450" spc="-2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15" dirty="0">
                <a:solidFill>
                  <a:schemeClr val="bg1"/>
                </a:solidFill>
                <a:latin typeface="Verdana"/>
                <a:cs typeface="Verdana"/>
              </a:rPr>
              <a:t>requisite</a:t>
            </a:r>
            <a:r>
              <a:rPr sz="2450" spc="-2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chemeClr val="bg1"/>
                </a:solidFill>
                <a:latin typeface="Verdana"/>
                <a:cs typeface="Verdana"/>
              </a:rPr>
              <a:t>libraries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chemeClr val="bg1"/>
                </a:solidFill>
                <a:latin typeface="Verdana"/>
                <a:cs typeface="Verdana"/>
              </a:rPr>
              <a:t>using</a:t>
            </a:r>
            <a:r>
              <a:rPr sz="2450" spc="-2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75" dirty="0">
                <a:solidFill>
                  <a:schemeClr val="bg1"/>
                </a:solidFill>
                <a:latin typeface="Verdana"/>
                <a:cs typeface="Verdana"/>
              </a:rPr>
              <a:t>pip:</a:t>
            </a:r>
            <a:r>
              <a:rPr sz="2450" spc="-2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95" dirty="0">
                <a:solidFill>
                  <a:schemeClr val="bg1"/>
                </a:solidFill>
                <a:latin typeface="Verdana"/>
                <a:cs typeface="Verdana"/>
              </a:rPr>
              <a:t>pip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chemeClr val="bg1"/>
                </a:solidFill>
                <a:latin typeface="Verdana"/>
                <a:cs typeface="Verdana"/>
              </a:rPr>
              <a:t>install </a:t>
            </a:r>
            <a:r>
              <a:rPr sz="2450" spc="-8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100" dirty="0">
                <a:solidFill>
                  <a:schemeClr val="bg1"/>
                </a:solidFill>
                <a:latin typeface="Verdana"/>
                <a:cs typeface="Verdana"/>
              </a:rPr>
              <a:t>open</a:t>
            </a:r>
            <a:r>
              <a:rPr sz="2450" spc="65" dirty="0">
                <a:solidFill>
                  <a:schemeClr val="bg1"/>
                </a:solidFill>
                <a:latin typeface="Verdana"/>
                <a:cs typeface="Verdana"/>
              </a:rPr>
              <a:t>c</a:t>
            </a:r>
            <a:r>
              <a:rPr sz="2450" spc="-140" dirty="0">
                <a:solidFill>
                  <a:schemeClr val="bg1"/>
                </a:solidFill>
                <a:latin typeface="Verdana"/>
                <a:cs typeface="Verdana"/>
              </a:rPr>
              <a:t>v</a:t>
            </a:r>
            <a:r>
              <a:rPr sz="2450" spc="-10" dirty="0">
                <a:solidFill>
                  <a:schemeClr val="bg1"/>
                </a:solidFill>
                <a:latin typeface="Verdana"/>
                <a:cs typeface="Verdana"/>
              </a:rPr>
              <a:t>-</a:t>
            </a:r>
            <a:r>
              <a:rPr sz="2450" spc="-50" dirty="0">
                <a:solidFill>
                  <a:schemeClr val="bg1"/>
                </a:solidFill>
                <a:latin typeface="Verdana"/>
                <a:cs typeface="Verdana"/>
              </a:rPr>
              <a:t>p</a:t>
            </a:r>
            <a:r>
              <a:rPr sz="2450" spc="-75" dirty="0">
                <a:solidFill>
                  <a:schemeClr val="bg1"/>
                </a:solidFill>
                <a:latin typeface="Verdana"/>
                <a:cs typeface="Verdana"/>
              </a:rPr>
              <a:t>y</a:t>
            </a:r>
            <a:r>
              <a:rPr sz="2450" spc="85" dirty="0">
                <a:solidFill>
                  <a:schemeClr val="bg1"/>
                </a:solidFill>
                <a:latin typeface="Verdana"/>
                <a:cs typeface="Verdana"/>
              </a:rPr>
              <a:t>thon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80" dirty="0">
                <a:solidFill>
                  <a:schemeClr val="bg1"/>
                </a:solidFill>
                <a:latin typeface="Verdana"/>
                <a:cs typeface="Verdana"/>
              </a:rPr>
              <a:t>mediapipe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110" dirty="0">
                <a:solidFill>
                  <a:schemeClr val="bg1"/>
                </a:solidFill>
                <a:latin typeface="Verdana"/>
                <a:cs typeface="Verdana"/>
              </a:rPr>
              <a:t>p</a:t>
            </a:r>
            <a:r>
              <a:rPr sz="2450" spc="-150" dirty="0">
                <a:solidFill>
                  <a:schemeClr val="bg1"/>
                </a:solidFill>
                <a:latin typeface="Verdana"/>
                <a:cs typeface="Verdana"/>
              </a:rPr>
              <a:t>y</a:t>
            </a:r>
            <a:r>
              <a:rPr sz="2450" spc="45" dirty="0">
                <a:solidFill>
                  <a:schemeClr val="bg1"/>
                </a:solidFill>
                <a:latin typeface="Verdana"/>
                <a:cs typeface="Verdana"/>
              </a:rPr>
              <a:t>c</a:t>
            </a:r>
            <a:r>
              <a:rPr sz="2450" spc="30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sz="2450" spc="170" dirty="0">
                <a:solidFill>
                  <a:schemeClr val="bg1"/>
                </a:solidFill>
                <a:latin typeface="Verdana"/>
                <a:cs typeface="Verdana"/>
              </a:rPr>
              <a:t>w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90" dirty="0">
                <a:solidFill>
                  <a:schemeClr val="bg1"/>
                </a:solidFill>
                <a:latin typeface="Verdana"/>
                <a:cs typeface="Verdana"/>
              </a:rPr>
              <a:t>c</a:t>
            </a:r>
            <a:r>
              <a:rPr sz="2450" spc="135" dirty="0">
                <a:solidFill>
                  <a:schemeClr val="bg1"/>
                </a:solidFill>
                <a:latin typeface="Verdana"/>
                <a:cs typeface="Verdana"/>
              </a:rPr>
              <a:t>om</a:t>
            </a:r>
            <a:r>
              <a:rPr sz="2450" spc="40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sz="2450" spc="-75" dirty="0">
                <a:solidFill>
                  <a:schemeClr val="bg1"/>
                </a:solidFill>
                <a:latin typeface="Verdana"/>
                <a:cs typeface="Verdana"/>
              </a:rPr>
              <a:t>ypes.</a:t>
            </a:r>
            <a:endParaRPr sz="245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1007" y="2620035"/>
            <a:ext cx="7828280" cy="681291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303530">
              <a:lnSpc>
                <a:spcPct val="102000"/>
              </a:lnSpc>
              <a:spcBef>
                <a:spcPts val="65"/>
              </a:spcBef>
              <a:buAutoNum type="arabicPeriod" startAt="2"/>
              <a:tabLst>
                <a:tab pos="343535" algn="l"/>
              </a:tabLst>
            </a:pPr>
            <a:r>
              <a:rPr sz="2450" spc="25" dirty="0">
                <a:solidFill>
                  <a:schemeClr val="bg1"/>
                </a:solidFill>
                <a:latin typeface="Verdana"/>
                <a:cs typeface="Verdana"/>
              </a:rPr>
              <a:t>Execute</a:t>
            </a:r>
            <a:r>
              <a:rPr sz="2450" spc="-19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chemeClr val="bg1"/>
                </a:solidFill>
                <a:latin typeface="Verdana"/>
                <a:cs typeface="Verdana"/>
              </a:rPr>
              <a:t>the</a:t>
            </a:r>
            <a:r>
              <a:rPr sz="2450" spc="-19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chemeClr val="bg1"/>
                </a:solidFill>
                <a:latin typeface="Verdana"/>
                <a:cs typeface="Verdana"/>
              </a:rPr>
              <a:t>hand_gesture_volume_control.py </a:t>
            </a:r>
            <a:r>
              <a:rPr sz="2450" spc="-844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chemeClr val="bg1"/>
                </a:solidFill>
                <a:latin typeface="Verdana"/>
                <a:cs typeface="Verdana"/>
              </a:rPr>
              <a:t>sc</a:t>
            </a:r>
            <a:r>
              <a:rPr sz="2450" spc="-25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450" spc="60" dirty="0">
                <a:solidFill>
                  <a:schemeClr val="bg1"/>
                </a:solidFill>
                <a:latin typeface="Verdana"/>
                <a:cs typeface="Verdana"/>
              </a:rPr>
              <a:t>ip</a:t>
            </a:r>
            <a:r>
              <a:rPr sz="2450" spc="75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sz="2450" spc="-105" dirty="0" smtClean="0">
                <a:solidFill>
                  <a:schemeClr val="bg1"/>
                </a:solidFill>
                <a:latin typeface="Verdana"/>
                <a:cs typeface="Verdana"/>
              </a:rPr>
              <a:t>.</a:t>
            </a:r>
            <a:endParaRPr sz="2450" dirty="0">
              <a:solidFill>
                <a:schemeClr val="bg1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79120"/>
              </a:buClr>
              <a:buFont typeface="Verdana"/>
              <a:buAutoNum type="arabicPeriod" startAt="2"/>
            </a:pPr>
            <a:endParaRPr sz="24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02000"/>
              </a:lnSpc>
              <a:buAutoNum type="arabicPeriod" startAt="2"/>
              <a:tabLst>
                <a:tab pos="339090" algn="l"/>
              </a:tabLst>
            </a:pPr>
            <a:r>
              <a:rPr sz="2450" spc="55" dirty="0">
                <a:solidFill>
                  <a:schemeClr val="bg1"/>
                </a:solidFill>
                <a:latin typeface="Verdana"/>
                <a:cs typeface="Verdana"/>
              </a:rPr>
              <a:t>Position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chemeClr val="bg1"/>
                </a:solidFill>
                <a:latin typeface="Verdana"/>
                <a:cs typeface="Verdana"/>
              </a:rPr>
              <a:t>your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95" dirty="0">
                <a:solidFill>
                  <a:schemeClr val="bg1"/>
                </a:solidFill>
                <a:latin typeface="Verdana"/>
                <a:cs typeface="Verdana"/>
              </a:rPr>
              <a:t>hand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70" dirty="0">
                <a:solidFill>
                  <a:schemeClr val="bg1"/>
                </a:solidFill>
                <a:latin typeface="Verdana"/>
                <a:cs typeface="Verdana"/>
              </a:rPr>
              <a:t>within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chemeClr val="bg1"/>
                </a:solidFill>
                <a:latin typeface="Verdana"/>
                <a:cs typeface="Verdana"/>
              </a:rPr>
              <a:t>the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chemeClr val="bg1"/>
                </a:solidFill>
                <a:latin typeface="Verdana"/>
                <a:cs typeface="Verdana"/>
              </a:rPr>
              <a:t>webcam's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chemeClr val="bg1"/>
                </a:solidFill>
                <a:latin typeface="Verdana"/>
                <a:cs typeface="Verdana"/>
              </a:rPr>
              <a:t>ﬁeld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20" dirty="0">
                <a:solidFill>
                  <a:schemeClr val="bg1"/>
                </a:solidFill>
                <a:latin typeface="Verdana"/>
                <a:cs typeface="Verdana"/>
              </a:rPr>
              <a:t>of </a:t>
            </a:r>
            <a:r>
              <a:rPr sz="2450" spc="-8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15" dirty="0" smtClean="0">
                <a:solidFill>
                  <a:schemeClr val="bg1"/>
                </a:solidFill>
                <a:latin typeface="Verdana"/>
                <a:cs typeface="Verdana"/>
              </a:rPr>
              <a:t>view</a:t>
            </a:r>
            <a:r>
              <a:rPr lang="en-US" sz="2450" spc="15" dirty="0" smtClean="0">
                <a:solidFill>
                  <a:schemeClr val="bg1"/>
                </a:solidFill>
                <a:latin typeface="Verdana"/>
                <a:cs typeface="Verdana"/>
              </a:rPr>
              <a:t>.</a:t>
            </a:r>
            <a:endParaRPr sz="2450" dirty="0">
              <a:solidFill>
                <a:schemeClr val="bg1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12700" marR="871219">
              <a:lnSpc>
                <a:spcPts val="2930"/>
              </a:lnSpc>
            </a:pPr>
            <a:r>
              <a:rPr sz="2450" spc="120" dirty="0" smtClean="0">
                <a:solidFill>
                  <a:schemeClr val="bg1"/>
                </a:solidFill>
                <a:latin typeface="Verdana"/>
                <a:cs typeface="Verdana"/>
              </a:rPr>
              <a:t>4</a:t>
            </a:r>
            <a:r>
              <a:rPr sz="2450" spc="-370" dirty="0">
                <a:solidFill>
                  <a:schemeClr val="bg1"/>
                </a:solidFill>
                <a:latin typeface="Verdana"/>
                <a:cs typeface="Verdana"/>
              </a:rPr>
              <a:t>.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260" dirty="0">
                <a:solidFill>
                  <a:schemeClr val="bg1"/>
                </a:solidFill>
                <a:latin typeface="Verdana"/>
                <a:cs typeface="Verdana"/>
              </a:rPr>
              <a:t>P</a:t>
            </a:r>
            <a:r>
              <a:rPr sz="2450" spc="-15" dirty="0">
                <a:solidFill>
                  <a:schemeClr val="bg1"/>
                </a:solidFill>
                <a:latin typeface="Verdana"/>
                <a:cs typeface="Verdana"/>
              </a:rPr>
              <a:t>er</a:t>
            </a:r>
            <a:r>
              <a:rPr sz="2450" spc="-40" dirty="0">
                <a:solidFill>
                  <a:schemeClr val="bg1"/>
                </a:solidFill>
                <a:latin typeface="Verdana"/>
                <a:cs typeface="Verdana"/>
              </a:rPr>
              <a:t>f</a:t>
            </a:r>
            <a:r>
              <a:rPr sz="2450" spc="5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sz="2450" spc="-20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450" spc="240" dirty="0">
                <a:solidFill>
                  <a:schemeClr val="bg1"/>
                </a:solidFill>
                <a:latin typeface="Verdana"/>
                <a:cs typeface="Verdana"/>
              </a:rPr>
              <a:t>m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60" dirty="0">
                <a:solidFill>
                  <a:schemeClr val="bg1"/>
                </a:solidFill>
                <a:latin typeface="Verdana"/>
                <a:cs typeface="Verdana"/>
              </a:rPr>
              <a:t>spe</a:t>
            </a:r>
            <a:r>
              <a:rPr sz="2450" spc="30" dirty="0">
                <a:solidFill>
                  <a:schemeClr val="bg1"/>
                </a:solidFill>
                <a:latin typeface="Verdana"/>
                <a:cs typeface="Verdana"/>
              </a:rPr>
              <a:t>c</a:t>
            </a:r>
            <a:r>
              <a:rPr sz="2450" spc="25" dirty="0">
                <a:solidFill>
                  <a:schemeClr val="bg1"/>
                </a:solidFill>
                <a:latin typeface="Verdana"/>
                <a:cs typeface="Verdana"/>
              </a:rPr>
              <a:t>iﬁc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95" dirty="0">
                <a:solidFill>
                  <a:schemeClr val="bg1"/>
                </a:solidFill>
                <a:latin typeface="Verdana"/>
                <a:cs typeface="Verdana"/>
              </a:rPr>
              <a:t>hand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40" dirty="0">
                <a:solidFill>
                  <a:schemeClr val="bg1"/>
                </a:solidFill>
                <a:latin typeface="Verdana"/>
                <a:cs typeface="Verdana"/>
              </a:rPr>
              <a:t>gestu</a:t>
            </a:r>
            <a:r>
              <a:rPr sz="2450" spc="-5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450" spc="-20" dirty="0">
                <a:solidFill>
                  <a:schemeClr val="bg1"/>
                </a:solidFill>
                <a:latin typeface="Verdana"/>
                <a:cs typeface="Verdana"/>
              </a:rPr>
              <a:t>es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sz="2450" spc="60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90" dirty="0">
                <a:solidFill>
                  <a:schemeClr val="bg1"/>
                </a:solidFill>
                <a:latin typeface="Verdana"/>
                <a:cs typeface="Verdana"/>
              </a:rPr>
              <a:t>c</a:t>
            </a:r>
            <a:r>
              <a:rPr sz="2450" spc="45" dirty="0">
                <a:solidFill>
                  <a:schemeClr val="bg1"/>
                </a:solidFill>
                <a:latin typeface="Verdana"/>
                <a:cs typeface="Verdana"/>
              </a:rPr>
              <a:t>ont</a:t>
            </a:r>
            <a:r>
              <a:rPr sz="2450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450" spc="25" dirty="0">
                <a:solidFill>
                  <a:schemeClr val="bg1"/>
                </a:solidFill>
                <a:latin typeface="Verdana"/>
                <a:cs typeface="Verdana"/>
              </a:rPr>
              <a:t>ol  </a:t>
            </a:r>
            <a:r>
              <a:rPr sz="2450" spc="-150" dirty="0">
                <a:solidFill>
                  <a:schemeClr val="bg1"/>
                </a:solidFill>
                <a:latin typeface="Verdana"/>
                <a:cs typeface="Verdana"/>
              </a:rPr>
              <a:t>v</a:t>
            </a:r>
            <a:r>
              <a:rPr sz="2450" spc="85" dirty="0">
                <a:solidFill>
                  <a:schemeClr val="bg1"/>
                </a:solidFill>
                <a:latin typeface="Verdana"/>
                <a:cs typeface="Verdana"/>
              </a:rPr>
              <a:t>olume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chemeClr val="bg1"/>
                </a:solidFill>
                <a:latin typeface="Verdana"/>
                <a:cs typeface="Verdana"/>
              </a:rPr>
              <a:t>adjustments:</a:t>
            </a:r>
            <a:endParaRPr sz="245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12700" marR="540385" indent="164465">
              <a:lnSpc>
                <a:spcPts val="2930"/>
              </a:lnSpc>
              <a:spcBef>
                <a:spcPts val="65"/>
              </a:spcBef>
              <a:buChar char="-"/>
              <a:tabLst>
                <a:tab pos="380365" algn="l"/>
              </a:tabLst>
            </a:pPr>
            <a:r>
              <a:rPr sz="2450" spc="80" dirty="0">
                <a:solidFill>
                  <a:schemeClr val="bg1"/>
                </a:solidFill>
                <a:latin typeface="Verdana"/>
                <a:cs typeface="Verdana"/>
              </a:rPr>
              <a:t>B</a:t>
            </a:r>
            <a:r>
              <a:rPr sz="2450" spc="30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450" spc="95" dirty="0">
                <a:solidFill>
                  <a:schemeClr val="bg1"/>
                </a:solidFill>
                <a:latin typeface="Verdana"/>
                <a:cs typeface="Verdana"/>
              </a:rPr>
              <a:t>ing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150" dirty="0">
                <a:solidFill>
                  <a:schemeClr val="bg1"/>
                </a:solidFill>
                <a:latin typeface="Verdana"/>
                <a:cs typeface="Verdana"/>
              </a:rPr>
              <a:t>y</a:t>
            </a:r>
            <a:r>
              <a:rPr sz="2450" spc="40" dirty="0">
                <a:solidFill>
                  <a:schemeClr val="bg1"/>
                </a:solidFill>
                <a:latin typeface="Verdana"/>
                <a:cs typeface="Verdana"/>
              </a:rPr>
              <a:t>our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130" dirty="0">
                <a:solidFill>
                  <a:schemeClr val="bg1"/>
                </a:solidFill>
                <a:latin typeface="Verdana"/>
                <a:cs typeface="Verdana"/>
              </a:rPr>
              <a:t>thumb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chemeClr val="bg1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70" dirty="0">
                <a:solidFill>
                  <a:schemeClr val="bg1"/>
                </a:solidFill>
                <a:latin typeface="Verdana"/>
                <a:cs typeface="Verdana"/>
              </a:rPr>
              <a:t>ind</a:t>
            </a:r>
            <a:r>
              <a:rPr sz="2450" spc="45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450" spc="-130" dirty="0">
                <a:solidFill>
                  <a:schemeClr val="bg1"/>
                </a:solidFill>
                <a:latin typeface="Verdana"/>
                <a:cs typeface="Verdana"/>
              </a:rPr>
              <a:t>x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chemeClr val="bg1"/>
                </a:solidFill>
                <a:latin typeface="Verdana"/>
                <a:cs typeface="Verdana"/>
              </a:rPr>
              <a:t>ﬁnger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95" dirty="0">
                <a:solidFill>
                  <a:schemeClr val="bg1"/>
                </a:solidFill>
                <a:latin typeface="Verdana"/>
                <a:cs typeface="Verdana"/>
              </a:rPr>
              <a:t>c</a:t>
            </a:r>
            <a:r>
              <a:rPr sz="2450" spc="-10" dirty="0">
                <a:solidFill>
                  <a:schemeClr val="bg1"/>
                </a:solidFill>
                <a:latin typeface="Verdana"/>
                <a:cs typeface="Verdana"/>
              </a:rPr>
              <a:t>loser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sz="2450" spc="45" dirty="0">
                <a:solidFill>
                  <a:schemeClr val="bg1"/>
                </a:solidFill>
                <a:latin typeface="Verdana"/>
                <a:cs typeface="Verdana"/>
              </a:rPr>
              <a:t>o  </a:t>
            </a:r>
            <a:r>
              <a:rPr sz="2450" spc="65" dirty="0">
                <a:solidFill>
                  <a:schemeClr val="bg1"/>
                </a:solidFill>
                <a:latin typeface="Verdana"/>
                <a:cs typeface="Verdana"/>
              </a:rPr>
              <a:t>dec</a:t>
            </a:r>
            <a:r>
              <a:rPr sz="2450" spc="10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450" spc="-5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450" spc="-15" dirty="0">
                <a:solidFill>
                  <a:schemeClr val="bg1"/>
                </a:solidFill>
                <a:latin typeface="Verdana"/>
                <a:cs typeface="Verdana"/>
              </a:rPr>
              <a:t>ase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150" dirty="0">
                <a:solidFill>
                  <a:schemeClr val="bg1"/>
                </a:solidFill>
                <a:latin typeface="Verdana"/>
                <a:cs typeface="Verdana"/>
              </a:rPr>
              <a:t>v</a:t>
            </a:r>
            <a:r>
              <a:rPr sz="2450" spc="10" dirty="0">
                <a:solidFill>
                  <a:schemeClr val="bg1"/>
                </a:solidFill>
                <a:latin typeface="Verdana"/>
                <a:cs typeface="Verdana"/>
              </a:rPr>
              <a:t>olume.</a:t>
            </a:r>
            <a:endParaRPr sz="245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12700" marR="648335" indent="164465">
              <a:lnSpc>
                <a:spcPts val="2920"/>
              </a:lnSpc>
              <a:spcBef>
                <a:spcPts val="75"/>
              </a:spcBef>
              <a:buChar char="-"/>
              <a:tabLst>
                <a:tab pos="380365" algn="l"/>
              </a:tabLst>
            </a:pPr>
            <a:r>
              <a:rPr sz="2450" spc="210" dirty="0">
                <a:solidFill>
                  <a:schemeClr val="bg1"/>
                </a:solidFill>
                <a:latin typeface="Verdana"/>
                <a:cs typeface="Verdana"/>
              </a:rPr>
              <a:t>M</a:t>
            </a:r>
            <a:r>
              <a:rPr sz="2450" spc="110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sz="2450" spc="-150" dirty="0">
                <a:solidFill>
                  <a:schemeClr val="bg1"/>
                </a:solidFill>
                <a:latin typeface="Verdana"/>
                <a:cs typeface="Verdana"/>
              </a:rPr>
              <a:t>v</a:t>
            </a:r>
            <a:r>
              <a:rPr sz="2450" spc="35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150" dirty="0">
                <a:solidFill>
                  <a:schemeClr val="bg1"/>
                </a:solidFill>
                <a:latin typeface="Verdana"/>
                <a:cs typeface="Verdana"/>
              </a:rPr>
              <a:t>y</a:t>
            </a:r>
            <a:r>
              <a:rPr sz="2450" spc="40" dirty="0">
                <a:solidFill>
                  <a:schemeClr val="bg1"/>
                </a:solidFill>
                <a:latin typeface="Verdana"/>
                <a:cs typeface="Verdana"/>
              </a:rPr>
              <a:t>our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130" dirty="0">
                <a:solidFill>
                  <a:schemeClr val="bg1"/>
                </a:solidFill>
                <a:latin typeface="Verdana"/>
                <a:cs typeface="Verdana"/>
              </a:rPr>
              <a:t>thumb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chemeClr val="bg1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70" dirty="0">
                <a:solidFill>
                  <a:schemeClr val="bg1"/>
                </a:solidFill>
                <a:latin typeface="Verdana"/>
                <a:cs typeface="Verdana"/>
              </a:rPr>
              <a:t>ind</a:t>
            </a:r>
            <a:r>
              <a:rPr sz="2450" spc="45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450" spc="-130" dirty="0">
                <a:solidFill>
                  <a:schemeClr val="bg1"/>
                </a:solidFill>
                <a:latin typeface="Verdana"/>
                <a:cs typeface="Verdana"/>
              </a:rPr>
              <a:t>x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chemeClr val="bg1"/>
                </a:solidFill>
                <a:latin typeface="Verdana"/>
                <a:cs typeface="Verdana"/>
              </a:rPr>
              <a:t>ﬁnger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sz="2450" spc="60" dirty="0">
                <a:solidFill>
                  <a:schemeClr val="bg1"/>
                </a:solidFill>
                <a:latin typeface="Verdana"/>
                <a:cs typeface="Verdana"/>
              </a:rPr>
              <a:t>p</a:t>
            </a:r>
            <a:r>
              <a:rPr sz="2450" spc="-40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sz="2450" spc="5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450" spc="35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sz="2450" spc="45" dirty="0">
                <a:solidFill>
                  <a:schemeClr val="bg1"/>
                </a:solidFill>
                <a:latin typeface="Verdana"/>
                <a:cs typeface="Verdana"/>
              </a:rPr>
              <a:t>o  inc</a:t>
            </a:r>
            <a:r>
              <a:rPr sz="2450" spc="5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450" spc="-5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450" spc="-15" dirty="0">
                <a:solidFill>
                  <a:schemeClr val="bg1"/>
                </a:solidFill>
                <a:latin typeface="Verdana"/>
                <a:cs typeface="Verdana"/>
              </a:rPr>
              <a:t>ase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150" dirty="0">
                <a:solidFill>
                  <a:schemeClr val="bg1"/>
                </a:solidFill>
                <a:latin typeface="Verdana"/>
                <a:cs typeface="Verdana"/>
              </a:rPr>
              <a:t>v</a:t>
            </a:r>
            <a:r>
              <a:rPr sz="2450" spc="10" dirty="0">
                <a:solidFill>
                  <a:schemeClr val="bg1"/>
                </a:solidFill>
                <a:latin typeface="Verdana"/>
                <a:cs typeface="Verdana"/>
              </a:rPr>
              <a:t>olume.</a:t>
            </a:r>
            <a:endParaRPr sz="2450" dirty="0">
              <a:solidFill>
                <a:schemeClr val="bg1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12700" marR="295910">
              <a:lnSpc>
                <a:spcPts val="2930"/>
              </a:lnSpc>
              <a:spcBef>
                <a:spcPts val="5"/>
              </a:spcBef>
              <a:buAutoNum type="arabicPeriod" startAt="5"/>
              <a:tabLst>
                <a:tab pos="339725" algn="l"/>
              </a:tabLst>
            </a:pPr>
            <a:r>
              <a:rPr sz="2450" spc="80" dirty="0">
                <a:solidFill>
                  <a:schemeClr val="bg1"/>
                </a:solidFill>
                <a:latin typeface="Verdana"/>
                <a:cs typeface="Verdana"/>
              </a:rPr>
              <a:t>Re</a:t>
            </a:r>
            <a:r>
              <a:rPr sz="2450" spc="40" dirty="0">
                <a:solidFill>
                  <a:schemeClr val="bg1"/>
                </a:solidFill>
                <a:latin typeface="Verdana"/>
                <a:cs typeface="Verdana"/>
              </a:rPr>
              <a:t>c</a:t>
            </a:r>
            <a:r>
              <a:rPr sz="2450" spc="-25" dirty="0">
                <a:solidFill>
                  <a:schemeClr val="bg1"/>
                </a:solidFill>
                <a:latin typeface="Verdana"/>
                <a:cs typeface="Verdana"/>
              </a:rPr>
              <a:t>ei</a:t>
            </a:r>
            <a:r>
              <a:rPr sz="2450" spc="-75" dirty="0">
                <a:solidFill>
                  <a:schemeClr val="bg1"/>
                </a:solidFill>
                <a:latin typeface="Verdana"/>
                <a:cs typeface="Verdana"/>
              </a:rPr>
              <a:t>v</a:t>
            </a:r>
            <a:r>
              <a:rPr sz="2450" spc="35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chemeClr val="bg1"/>
                </a:solidFill>
                <a:latin typeface="Verdana"/>
                <a:cs typeface="Verdana"/>
              </a:rPr>
              <a:t>visual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50" dirty="0">
                <a:solidFill>
                  <a:schemeClr val="bg1"/>
                </a:solidFill>
                <a:latin typeface="Verdana"/>
                <a:cs typeface="Verdana"/>
              </a:rPr>
              <a:t>f</a:t>
            </a:r>
            <a:r>
              <a:rPr sz="2450" spc="90" dirty="0">
                <a:solidFill>
                  <a:schemeClr val="bg1"/>
                </a:solidFill>
                <a:latin typeface="Verdana"/>
                <a:cs typeface="Verdana"/>
              </a:rPr>
              <a:t>eed</a:t>
            </a:r>
            <a:r>
              <a:rPr sz="2450" spc="85" dirty="0">
                <a:solidFill>
                  <a:schemeClr val="bg1"/>
                </a:solidFill>
                <a:latin typeface="Verdana"/>
                <a:cs typeface="Verdana"/>
              </a:rPr>
              <a:t>b</a:t>
            </a:r>
            <a:r>
              <a:rPr sz="2450" spc="55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sz="2450" spc="25" dirty="0">
                <a:solidFill>
                  <a:schemeClr val="bg1"/>
                </a:solidFill>
                <a:latin typeface="Verdana"/>
                <a:cs typeface="Verdana"/>
              </a:rPr>
              <a:t>c</a:t>
            </a:r>
            <a:r>
              <a:rPr sz="2450" spc="35" dirty="0">
                <a:solidFill>
                  <a:schemeClr val="bg1"/>
                </a:solidFill>
                <a:latin typeface="Verdana"/>
                <a:cs typeface="Verdana"/>
              </a:rPr>
              <a:t>k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chemeClr val="bg1"/>
                </a:solidFill>
                <a:latin typeface="Verdana"/>
                <a:cs typeface="Verdana"/>
              </a:rPr>
              <a:t>th</a:t>
            </a:r>
            <a:r>
              <a:rPr sz="2450" spc="-5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450" spc="114" dirty="0">
                <a:solidFill>
                  <a:schemeClr val="bg1"/>
                </a:solidFill>
                <a:latin typeface="Verdana"/>
                <a:cs typeface="Verdana"/>
              </a:rPr>
              <a:t>ough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chemeClr val="bg1"/>
                </a:solidFill>
                <a:latin typeface="Verdana"/>
                <a:cs typeface="Verdana"/>
              </a:rPr>
              <a:t>the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chemeClr val="bg1"/>
                </a:solidFill>
                <a:latin typeface="Verdana"/>
                <a:cs typeface="Verdana"/>
              </a:rPr>
              <a:t>dynamic  </a:t>
            </a:r>
            <a:r>
              <a:rPr sz="2450" spc="-150" dirty="0">
                <a:solidFill>
                  <a:schemeClr val="bg1"/>
                </a:solidFill>
                <a:latin typeface="Verdana"/>
                <a:cs typeface="Verdana"/>
              </a:rPr>
              <a:t>v</a:t>
            </a:r>
            <a:r>
              <a:rPr sz="2450" spc="85" dirty="0">
                <a:solidFill>
                  <a:schemeClr val="bg1"/>
                </a:solidFill>
                <a:latin typeface="Verdana"/>
                <a:cs typeface="Verdana"/>
              </a:rPr>
              <a:t>olume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140" dirty="0">
                <a:solidFill>
                  <a:schemeClr val="bg1"/>
                </a:solidFill>
                <a:latin typeface="Verdana"/>
                <a:cs typeface="Verdana"/>
              </a:rPr>
              <a:t>b</a:t>
            </a:r>
            <a:r>
              <a:rPr sz="2450" spc="-35" dirty="0">
                <a:solidFill>
                  <a:schemeClr val="bg1"/>
                </a:solidFill>
                <a:latin typeface="Verdana"/>
                <a:cs typeface="Verdana"/>
              </a:rPr>
              <a:t>ar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chemeClr val="bg1"/>
                </a:solidFill>
                <a:latin typeface="Verdana"/>
                <a:cs typeface="Verdana"/>
              </a:rPr>
              <a:t>displ</a:t>
            </a:r>
            <a:r>
              <a:rPr sz="2450" spc="15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sz="2450" spc="-150" dirty="0">
                <a:solidFill>
                  <a:schemeClr val="bg1"/>
                </a:solidFill>
                <a:latin typeface="Verdana"/>
                <a:cs typeface="Verdana"/>
              </a:rPr>
              <a:t>y</a:t>
            </a:r>
            <a:r>
              <a:rPr sz="2450" spc="90" dirty="0">
                <a:solidFill>
                  <a:schemeClr val="bg1"/>
                </a:solidFill>
                <a:latin typeface="Verdana"/>
                <a:cs typeface="Verdana"/>
              </a:rPr>
              <a:t>ed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90" dirty="0">
                <a:solidFill>
                  <a:schemeClr val="bg1"/>
                </a:solidFill>
                <a:latin typeface="Verdana"/>
                <a:cs typeface="Verdana"/>
              </a:rPr>
              <a:t>on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chemeClr val="bg1"/>
                </a:solidFill>
                <a:latin typeface="Verdana"/>
                <a:cs typeface="Verdana"/>
              </a:rPr>
              <a:t>the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chemeClr val="bg1"/>
                </a:solidFill>
                <a:latin typeface="Verdana"/>
                <a:cs typeface="Verdana"/>
              </a:rPr>
              <a:t>sc</a:t>
            </a:r>
            <a:r>
              <a:rPr sz="2450" spc="-40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450" spc="-45" dirty="0">
                <a:solidFill>
                  <a:schemeClr val="bg1"/>
                </a:solidFill>
                <a:latin typeface="Verdana"/>
                <a:cs typeface="Verdana"/>
              </a:rPr>
              <a:t>een.</a:t>
            </a:r>
            <a:endParaRPr sz="2450" dirty="0">
              <a:solidFill>
                <a:schemeClr val="bg1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E79120"/>
              </a:buClr>
              <a:buFont typeface="Verdana"/>
              <a:buAutoNum type="arabicPeriod" startAt="5"/>
            </a:pPr>
            <a:endParaRPr sz="23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12700" marR="440690">
              <a:lnSpc>
                <a:spcPct val="102000"/>
              </a:lnSpc>
              <a:spcBef>
                <a:spcPts val="5"/>
              </a:spcBef>
              <a:buAutoNum type="arabicPeriod" startAt="5"/>
              <a:tabLst>
                <a:tab pos="356870" algn="l"/>
              </a:tabLst>
            </a:pPr>
            <a:r>
              <a:rPr sz="2450" spc="-40" dirty="0">
                <a:solidFill>
                  <a:schemeClr val="bg1"/>
                </a:solidFill>
                <a:latin typeface="Verdana"/>
                <a:cs typeface="Verdana"/>
              </a:rPr>
              <a:t>St</a:t>
            </a:r>
            <a:r>
              <a:rPr sz="2450" spc="-70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sz="2450" spc="-110" dirty="0">
                <a:solidFill>
                  <a:schemeClr val="bg1"/>
                </a:solidFill>
                <a:latin typeface="Verdana"/>
                <a:cs typeface="Verdana"/>
              </a:rPr>
              <a:t>y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chemeClr val="bg1"/>
                </a:solidFill>
                <a:latin typeface="Verdana"/>
                <a:cs typeface="Verdana"/>
              </a:rPr>
              <a:t>in</a:t>
            </a:r>
            <a:r>
              <a:rPr sz="2450" dirty="0">
                <a:solidFill>
                  <a:schemeClr val="bg1"/>
                </a:solidFill>
                <a:latin typeface="Verdana"/>
                <a:cs typeface="Verdana"/>
              </a:rPr>
              <a:t>f</a:t>
            </a:r>
            <a:r>
              <a:rPr sz="2450" spc="5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sz="2450" spc="-20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450" spc="140" dirty="0">
                <a:solidFill>
                  <a:schemeClr val="bg1"/>
                </a:solidFill>
                <a:latin typeface="Verdana"/>
                <a:cs typeface="Verdana"/>
              </a:rPr>
              <a:t>med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45" dirty="0">
                <a:solidFill>
                  <a:schemeClr val="bg1"/>
                </a:solidFill>
                <a:latin typeface="Verdana"/>
                <a:cs typeface="Verdana"/>
              </a:rPr>
              <a:t>via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chemeClr val="bg1"/>
                </a:solidFill>
                <a:latin typeface="Verdana"/>
                <a:cs typeface="Verdana"/>
              </a:rPr>
              <a:t>on-sc</a:t>
            </a:r>
            <a:r>
              <a:rPr sz="2450" spc="-35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450" spc="60" dirty="0">
                <a:solidFill>
                  <a:schemeClr val="bg1"/>
                </a:solidFill>
                <a:latin typeface="Verdana"/>
                <a:cs typeface="Verdana"/>
              </a:rPr>
              <a:t>een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chemeClr val="bg1"/>
                </a:solidFill>
                <a:latin typeface="Verdana"/>
                <a:cs typeface="Verdana"/>
              </a:rPr>
              <a:t>messages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95" dirty="0">
                <a:solidFill>
                  <a:schemeClr val="bg1"/>
                </a:solidFill>
                <a:latin typeface="Verdana"/>
                <a:cs typeface="Verdana"/>
              </a:rPr>
              <a:t>when  </a:t>
            </a:r>
            <a:r>
              <a:rPr sz="2450" spc="-150" dirty="0">
                <a:solidFill>
                  <a:schemeClr val="bg1"/>
                </a:solidFill>
                <a:latin typeface="Verdana"/>
                <a:cs typeface="Verdana"/>
              </a:rPr>
              <a:t>v</a:t>
            </a:r>
            <a:r>
              <a:rPr sz="2450" spc="85" dirty="0">
                <a:solidFill>
                  <a:schemeClr val="bg1"/>
                </a:solidFill>
                <a:latin typeface="Verdana"/>
                <a:cs typeface="Verdana"/>
              </a:rPr>
              <a:t>olume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chemeClr val="bg1"/>
                </a:solidFill>
                <a:latin typeface="Verdana"/>
                <a:cs typeface="Verdana"/>
              </a:rPr>
              <a:t>th</a:t>
            </a:r>
            <a:r>
              <a:rPr sz="2450" spc="-5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450" spc="30" dirty="0">
                <a:solidFill>
                  <a:schemeClr val="bg1"/>
                </a:solidFill>
                <a:latin typeface="Verdana"/>
                <a:cs typeface="Verdana"/>
              </a:rPr>
              <a:t>esholds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sz="2450" spc="-65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450" spc="35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450" spc="15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sz="2450" spc="-25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sz="2450" spc="-5" dirty="0">
                <a:solidFill>
                  <a:schemeClr val="bg1"/>
                </a:solidFill>
                <a:latin typeface="Verdana"/>
                <a:cs typeface="Verdana"/>
              </a:rPr>
              <a:t>tained.</a:t>
            </a:r>
            <a:endParaRPr sz="245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55914" y="1114311"/>
            <a:ext cx="61544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30" dirty="0"/>
              <a:t>U</a:t>
            </a:r>
            <a:r>
              <a:rPr sz="4800" spc="-229" dirty="0"/>
              <a:t>s</a:t>
            </a:r>
            <a:r>
              <a:rPr sz="4800" spc="-165" dirty="0"/>
              <a:t>a</a:t>
            </a:r>
            <a:r>
              <a:rPr sz="4800" spc="20" dirty="0"/>
              <a:t>g</a:t>
            </a:r>
            <a:r>
              <a:rPr sz="4800" spc="-105" dirty="0"/>
              <a:t>e</a:t>
            </a:r>
            <a:r>
              <a:rPr sz="4800" spc="-245" dirty="0"/>
              <a:t> </a:t>
            </a:r>
            <a:r>
              <a:rPr sz="4800" spc="-1000" dirty="0"/>
              <a:t>I</a:t>
            </a:r>
            <a:r>
              <a:rPr sz="4800" spc="-85" dirty="0"/>
              <a:t>n</a:t>
            </a:r>
            <a:r>
              <a:rPr sz="4800" spc="-229" dirty="0"/>
              <a:t>s</a:t>
            </a:r>
            <a:r>
              <a:rPr sz="4800" spc="-50" dirty="0"/>
              <a:t>t</a:t>
            </a:r>
            <a:r>
              <a:rPr sz="4800" spc="-265" dirty="0"/>
              <a:t>r</a:t>
            </a:r>
            <a:r>
              <a:rPr sz="4800" spc="-105" dirty="0"/>
              <a:t>u</a:t>
            </a:r>
            <a:r>
              <a:rPr sz="4800" spc="110" dirty="0"/>
              <a:t>c</a:t>
            </a:r>
            <a:r>
              <a:rPr sz="4800" spc="-50" dirty="0"/>
              <a:t>t</a:t>
            </a:r>
            <a:r>
              <a:rPr sz="4800" spc="-145" dirty="0"/>
              <a:t>i</a:t>
            </a:r>
            <a:r>
              <a:rPr sz="4800" spc="-105" dirty="0"/>
              <a:t>o</a:t>
            </a:r>
            <a:r>
              <a:rPr sz="4800" spc="-85" dirty="0"/>
              <a:t>n</a:t>
            </a:r>
            <a:r>
              <a:rPr sz="4800" spc="-225" dirty="0"/>
              <a:t>s</a:t>
            </a:r>
            <a:endParaRPr sz="4800"/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E791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0430" y="2198275"/>
            <a:ext cx="5638799" cy="72389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9490" y="1220927"/>
            <a:ext cx="8668385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114" dirty="0"/>
              <a:t>Utili</a:t>
            </a:r>
            <a:r>
              <a:rPr sz="4850" spc="-180" dirty="0"/>
              <a:t>z</a:t>
            </a:r>
            <a:r>
              <a:rPr sz="4850" spc="-40" dirty="0"/>
              <a:t>ed</a:t>
            </a:r>
            <a:r>
              <a:rPr sz="4850" spc="-240" dirty="0"/>
              <a:t> </a:t>
            </a:r>
            <a:r>
              <a:rPr sz="4850" spc="-85" dirty="0"/>
              <a:t>Lib</a:t>
            </a:r>
            <a:r>
              <a:rPr sz="4850" spc="-430" dirty="0"/>
              <a:t>r</a:t>
            </a:r>
            <a:r>
              <a:rPr sz="4850" spc="-250" dirty="0"/>
              <a:t>a</a:t>
            </a:r>
            <a:r>
              <a:rPr sz="4850" spc="-195" dirty="0"/>
              <a:t>r</a:t>
            </a:r>
            <a:r>
              <a:rPr sz="4850" spc="-145" dirty="0"/>
              <a:t>ies</a:t>
            </a:r>
            <a:r>
              <a:rPr sz="4850" spc="-240" dirty="0"/>
              <a:t> </a:t>
            </a:r>
            <a:r>
              <a:rPr sz="4850" spc="-120" dirty="0"/>
              <a:t>a</a:t>
            </a:r>
            <a:r>
              <a:rPr sz="4850" spc="-95" dirty="0"/>
              <a:t>n</a:t>
            </a:r>
            <a:r>
              <a:rPr sz="4850" spc="10" dirty="0"/>
              <a:t>d</a:t>
            </a:r>
            <a:r>
              <a:rPr sz="4850" spc="-240" dirty="0"/>
              <a:t> </a:t>
            </a:r>
            <a:r>
              <a:rPr sz="4850" spc="50" dirty="0"/>
              <a:t>A</a:t>
            </a:r>
            <a:r>
              <a:rPr sz="4850" dirty="0"/>
              <a:t>P</a:t>
            </a:r>
            <a:r>
              <a:rPr sz="4850" spc="-605" dirty="0"/>
              <a:t>Is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2038186" y="2548932"/>
            <a:ext cx="13134975" cy="18620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 algn="ctr">
              <a:lnSpc>
                <a:spcPct val="100000"/>
              </a:lnSpc>
              <a:spcBef>
                <a:spcPts val="100"/>
              </a:spcBef>
            </a:pPr>
            <a:r>
              <a:rPr sz="2350" spc="-105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sz="2350" spc="95" dirty="0">
                <a:solidFill>
                  <a:schemeClr val="bg1"/>
                </a:solidFill>
                <a:latin typeface="Verdana"/>
                <a:cs typeface="Verdana"/>
              </a:rPr>
              <a:t>h</a:t>
            </a:r>
            <a:r>
              <a:rPr sz="2350" spc="15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120" dirty="0">
                <a:solidFill>
                  <a:schemeClr val="bg1"/>
                </a:solidFill>
                <a:latin typeface="Verdana"/>
                <a:cs typeface="Verdana"/>
              </a:rPr>
              <a:t>p</a:t>
            </a:r>
            <a:r>
              <a:rPr sz="2350" spc="-100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350" spc="40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sz="2350" spc="-175" dirty="0">
                <a:solidFill>
                  <a:schemeClr val="bg1"/>
                </a:solidFill>
                <a:latin typeface="Verdana"/>
                <a:cs typeface="Verdana"/>
              </a:rPr>
              <a:t>j</a:t>
            </a:r>
            <a:r>
              <a:rPr sz="2350" spc="10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350" spc="105" dirty="0">
                <a:solidFill>
                  <a:schemeClr val="bg1"/>
                </a:solidFill>
                <a:latin typeface="Verdana"/>
                <a:cs typeface="Verdana"/>
              </a:rPr>
              <a:t>c</a:t>
            </a:r>
            <a:r>
              <a:rPr sz="2350" spc="25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95" dirty="0">
                <a:solidFill>
                  <a:schemeClr val="bg1"/>
                </a:solidFill>
                <a:latin typeface="Verdana"/>
                <a:cs typeface="Verdana"/>
              </a:rPr>
              <a:t>h</a:t>
            </a:r>
            <a:r>
              <a:rPr sz="2350" spc="-30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sz="2350" spc="-85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350" spc="95" dirty="0">
                <a:solidFill>
                  <a:schemeClr val="bg1"/>
                </a:solidFill>
                <a:latin typeface="Verdana"/>
                <a:cs typeface="Verdana"/>
              </a:rPr>
              <a:t>n</a:t>
            </a:r>
            <a:r>
              <a:rPr sz="2350" spc="10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350" spc="-85" dirty="0">
                <a:solidFill>
                  <a:schemeClr val="bg1"/>
                </a:solidFill>
                <a:latin typeface="Verdana"/>
                <a:cs typeface="Verdana"/>
              </a:rPr>
              <a:t>ss</a:t>
            </a:r>
            <a:r>
              <a:rPr sz="2350" spc="10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350" spc="-80" dirty="0">
                <a:solidFill>
                  <a:schemeClr val="bg1"/>
                </a:solidFill>
                <a:latin typeface="Verdana"/>
                <a:cs typeface="Verdana"/>
              </a:rPr>
              <a:t>s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25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160" dirty="0">
                <a:solidFill>
                  <a:schemeClr val="bg1"/>
                </a:solidFill>
                <a:latin typeface="Verdana"/>
                <a:cs typeface="Verdana"/>
              </a:rPr>
              <a:t>v</a:t>
            </a:r>
            <a:r>
              <a:rPr sz="2350" spc="-30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sz="2350" spc="-85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350" spc="-20" dirty="0">
                <a:solidFill>
                  <a:schemeClr val="bg1"/>
                </a:solidFill>
                <a:latin typeface="Verdana"/>
                <a:cs typeface="Verdana"/>
              </a:rPr>
              <a:t>i</a:t>
            </a:r>
            <a:r>
              <a:rPr sz="2350" spc="10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350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sz="2350" spc="-120" dirty="0">
                <a:solidFill>
                  <a:schemeClr val="bg1"/>
                </a:solidFill>
                <a:latin typeface="Verdana"/>
                <a:cs typeface="Verdana"/>
              </a:rPr>
              <a:t>y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40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sz="2350" spc="-30" dirty="0">
                <a:solidFill>
                  <a:schemeClr val="bg1"/>
                </a:solidFill>
                <a:latin typeface="Verdana"/>
                <a:cs typeface="Verdana"/>
              </a:rPr>
              <a:t>f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20" dirty="0">
                <a:solidFill>
                  <a:schemeClr val="bg1"/>
                </a:solidFill>
                <a:latin typeface="Verdana"/>
                <a:cs typeface="Verdana"/>
              </a:rPr>
              <a:t>li</a:t>
            </a:r>
            <a:r>
              <a:rPr sz="2350" spc="120" dirty="0">
                <a:solidFill>
                  <a:schemeClr val="bg1"/>
                </a:solidFill>
                <a:latin typeface="Verdana"/>
                <a:cs typeface="Verdana"/>
              </a:rPr>
              <a:t>b</a:t>
            </a:r>
            <a:r>
              <a:rPr sz="2350" spc="-180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350" spc="-30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sz="2350" spc="-85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350" spc="-20" dirty="0">
                <a:solidFill>
                  <a:schemeClr val="bg1"/>
                </a:solidFill>
                <a:latin typeface="Verdana"/>
                <a:cs typeface="Verdana"/>
              </a:rPr>
              <a:t>i</a:t>
            </a:r>
            <a:r>
              <a:rPr sz="2350" spc="10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350" spc="-80" dirty="0">
                <a:solidFill>
                  <a:schemeClr val="bg1"/>
                </a:solidFill>
                <a:latin typeface="Verdana"/>
                <a:cs typeface="Verdana"/>
              </a:rPr>
              <a:t>s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30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sz="2350" spc="95" dirty="0">
                <a:solidFill>
                  <a:schemeClr val="bg1"/>
                </a:solidFill>
                <a:latin typeface="Verdana"/>
                <a:cs typeface="Verdana"/>
              </a:rPr>
              <a:t>n</a:t>
            </a:r>
            <a:r>
              <a:rPr sz="2350" spc="125" dirty="0">
                <a:solidFill>
                  <a:schemeClr val="bg1"/>
                </a:solidFill>
                <a:latin typeface="Verdana"/>
                <a:cs typeface="Verdana"/>
              </a:rPr>
              <a:t>d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70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sz="2350" spc="245" dirty="0">
                <a:solidFill>
                  <a:schemeClr val="bg1"/>
                </a:solidFill>
                <a:latin typeface="Verdana"/>
                <a:cs typeface="Verdana"/>
              </a:rPr>
              <a:t>P</a:t>
            </a:r>
            <a:r>
              <a:rPr sz="2350" spc="-285" dirty="0">
                <a:solidFill>
                  <a:schemeClr val="bg1"/>
                </a:solidFill>
                <a:latin typeface="Verdana"/>
                <a:cs typeface="Verdana"/>
              </a:rPr>
              <a:t>I</a:t>
            </a:r>
            <a:r>
              <a:rPr sz="2350" spc="-85" dirty="0">
                <a:solidFill>
                  <a:schemeClr val="bg1"/>
                </a:solidFill>
                <a:latin typeface="Verdana"/>
                <a:cs typeface="Verdana"/>
              </a:rPr>
              <a:t>s</a:t>
            </a:r>
            <a:r>
              <a:rPr sz="2350" spc="-360" dirty="0">
                <a:solidFill>
                  <a:schemeClr val="bg1"/>
                </a:solidFill>
                <a:latin typeface="Verdana"/>
                <a:cs typeface="Verdana"/>
              </a:rPr>
              <a:t>,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20" dirty="0">
                <a:solidFill>
                  <a:schemeClr val="bg1"/>
                </a:solidFill>
                <a:latin typeface="Verdana"/>
                <a:cs typeface="Verdana"/>
              </a:rPr>
              <a:t>i</a:t>
            </a:r>
            <a:r>
              <a:rPr sz="2350" spc="95" dirty="0">
                <a:solidFill>
                  <a:schemeClr val="bg1"/>
                </a:solidFill>
                <a:latin typeface="Verdana"/>
                <a:cs typeface="Verdana"/>
              </a:rPr>
              <a:t>n</a:t>
            </a:r>
            <a:r>
              <a:rPr sz="2350" spc="75" dirty="0">
                <a:solidFill>
                  <a:schemeClr val="bg1"/>
                </a:solidFill>
                <a:latin typeface="Verdana"/>
                <a:cs typeface="Verdana"/>
              </a:rPr>
              <a:t>c</a:t>
            </a:r>
            <a:r>
              <a:rPr sz="2350" spc="-20" dirty="0">
                <a:solidFill>
                  <a:schemeClr val="bg1"/>
                </a:solidFill>
                <a:latin typeface="Verdana"/>
                <a:cs typeface="Verdana"/>
              </a:rPr>
              <a:t>l</a:t>
            </a:r>
            <a:r>
              <a:rPr sz="2350" spc="85" dirty="0">
                <a:solidFill>
                  <a:schemeClr val="bg1"/>
                </a:solidFill>
                <a:latin typeface="Verdana"/>
                <a:cs typeface="Verdana"/>
              </a:rPr>
              <a:t>u</a:t>
            </a:r>
            <a:r>
              <a:rPr sz="2350" spc="120" dirty="0">
                <a:solidFill>
                  <a:schemeClr val="bg1"/>
                </a:solidFill>
                <a:latin typeface="Verdana"/>
                <a:cs typeface="Verdana"/>
              </a:rPr>
              <a:t>d</a:t>
            </a:r>
            <a:r>
              <a:rPr sz="2350" spc="-20" dirty="0">
                <a:solidFill>
                  <a:schemeClr val="bg1"/>
                </a:solidFill>
                <a:latin typeface="Verdana"/>
                <a:cs typeface="Verdana"/>
              </a:rPr>
              <a:t>i</a:t>
            </a:r>
            <a:r>
              <a:rPr sz="2350" spc="95" dirty="0">
                <a:solidFill>
                  <a:schemeClr val="bg1"/>
                </a:solidFill>
                <a:latin typeface="Verdana"/>
                <a:cs typeface="Verdana"/>
              </a:rPr>
              <a:t>n</a:t>
            </a:r>
            <a:r>
              <a:rPr sz="2350" spc="140" dirty="0">
                <a:solidFill>
                  <a:schemeClr val="bg1"/>
                </a:solidFill>
                <a:latin typeface="Verdana"/>
                <a:cs typeface="Verdana"/>
              </a:rPr>
              <a:t>g</a:t>
            </a:r>
            <a:r>
              <a:rPr sz="2350" spc="-570" dirty="0">
                <a:solidFill>
                  <a:schemeClr val="bg1"/>
                </a:solidFill>
                <a:latin typeface="Verdana"/>
                <a:cs typeface="Verdana"/>
              </a:rPr>
              <a:t>:</a:t>
            </a:r>
            <a:endParaRPr sz="235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78105" algn="ctr">
              <a:lnSpc>
                <a:spcPts val="2800"/>
              </a:lnSpc>
              <a:spcBef>
                <a:spcPts val="30"/>
              </a:spcBef>
            </a:pPr>
            <a:r>
              <a:rPr sz="2350" spc="-170" dirty="0">
                <a:solidFill>
                  <a:schemeClr val="bg1"/>
                </a:solidFill>
                <a:latin typeface="Verdana"/>
                <a:cs typeface="Verdana"/>
              </a:rPr>
              <a:t>-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30" dirty="0">
                <a:solidFill>
                  <a:schemeClr val="bg1"/>
                </a:solidFill>
                <a:latin typeface="Verdana"/>
                <a:cs typeface="Verdana"/>
              </a:rPr>
              <a:t>OpenCV:</a:t>
            </a:r>
            <a:r>
              <a:rPr sz="2350" spc="-2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5" dirty="0">
                <a:solidFill>
                  <a:schemeClr val="bg1"/>
                </a:solidFill>
                <a:latin typeface="Verdana"/>
                <a:cs typeface="Verdana"/>
              </a:rPr>
              <a:t>Facilitates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85" dirty="0">
                <a:solidFill>
                  <a:schemeClr val="bg1"/>
                </a:solidFill>
                <a:latin typeface="Verdana"/>
                <a:cs typeface="Verdana"/>
              </a:rPr>
              <a:t>webcam</a:t>
            </a:r>
            <a:r>
              <a:rPr sz="2350" spc="-2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60" dirty="0">
                <a:solidFill>
                  <a:schemeClr val="bg1"/>
                </a:solidFill>
                <a:latin typeface="Verdana"/>
                <a:cs typeface="Verdana"/>
              </a:rPr>
              <a:t>input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60" dirty="0">
                <a:solidFill>
                  <a:schemeClr val="bg1"/>
                </a:solidFill>
                <a:latin typeface="Verdana"/>
                <a:cs typeface="Verdana"/>
              </a:rPr>
              <a:t>handling</a:t>
            </a:r>
            <a:r>
              <a:rPr sz="2350" spc="-2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65" dirty="0">
                <a:solidFill>
                  <a:schemeClr val="bg1"/>
                </a:solidFill>
                <a:latin typeface="Verdana"/>
                <a:cs typeface="Verdana"/>
              </a:rPr>
              <a:t>and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60" dirty="0">
                <a:solidFill>
                  <a:schemeClr val="bg1"/>
                </a:solidFill>
                <a:latin typeface="Verdana"/>
                <a:cs typeface="Verdana"/>
              </a:rPr>
              <a:t>image</a:t>
            </a:r>
            <a:r>
              <a:rPr sz="2350" spc="-2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15" dirty="0">
                <a:solidFill>
                  <a:schemeClr val="bg1"/>
                </a:solidFill>
                <a:latin typeface="Verdana"/>
                <a:cs typeface="Verdana"/>
              </a:rPr>
              <a:t>processing.</a:t>
            </a:r>
            <a:endParaRPr sz="235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78105" algn="ctr">
              <a:lnSpc>
                <a:spcPts val="2800"/>
              </a:lnSpc>
            </a:pPr>
            <a:r>
              <a:rPr sz="2350" spc="-170" dirty="0">
                <a:solidFill>
                  <a:schemeClr val="bg1"/>
                </a:solidFill>
                <a:latin typeface="Verdana"/>
                <a:cs typeface="Verdana"/>
              </a:rPr>
              <a:t>-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15" dirty="0">
                <a:solidFill>
                  <a:schemeClr val="bg1"/>
                </a:solidFill>
                <a:latin typeface="Verdana"/>
                <a:cs typeface="Verdana"/>
              </a:rPr>
              <a:t>MediaPipe: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45" dirty="0">
                <a:solidFill>
                  <a:schemeClr val="bg1"/>
                </a:solidFill>
                <a:latin typeface="Verdana"/>
                <a:cs typeface="Verdana"/>
              </a:rPr>
              <a:t>Empowers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10" dirty="0">
                <a:solidFill>
                  <a:schemeClr val="bg1"/>
                </a:solidFill>
                <a:latin typeface="Verdana"/>
                <a:cs typeface="Verdana"/>
              </a:rPr>
              <a:t>real-time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70" dirty="0">
                <a:solidFill>
                  <a:schemeClr val="bg1"/>
                </a:solidFill>
                <a:latin typeface="Verdana"/>
                <a:cs typeface="Verdana"/>
              </a:rPr>
              <a:t>hand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35" dirty="0">
                <a:solidFill>
                  <a:schemeClr val="bg1"/>
                </a:solidFill>
                <a:latin typeface="Verdana"/>
                <a:cs typeface="Verdana"/>
              </a:rPr>
              <a:t>landmark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40" dirty="0">
                <a:solidFill>
                  <a:schemeClr val="bg1"/>
                </a:solidFill>
                <a:latin typeface="Verdana"/>
                <a:cs typeface="Verdana"/>
              </a:rPr>
              <a:t>detection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65" dirty="0">
                <a:solidFill>
                  <a:schemeClr val="bg1"/>
                </a:solidFill>
                <a:latin typeface="Verdana"/>
                <a:cs typeface="Verdana"/>
              </a:rPr>
              <a:t>and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25" dirty="0">
                <a:solidFill>
                  <a:schemeClr val="bg1"/>
                </a:solidFill>
                <a:latin typeface="Verdana"/>
                <a:cs typeface="Verdana"/>
              </a:rPr>
              <a:t>tracking.</a:t>
            </a:r>
            <a:endParaRPr sz="235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12700" marR="5080" algn="ctr">
              <a:lnSpc>
                <a:spcPts val="2780"/>
              </a:lnSpc>
              <a:spcBef>
                <a:spcPts val="155"/>
              </a:spcBef>
            </a:pPr>
            <a:r>
              <a:rPr sz="2350" spc="-170" dirty="0">
                <a:solidFill>
                  <a:schemeClr val="bg1"/>
                </a:solidFill>
                <a:latin typeface="Verdana"/>
                <a:cs typeface="Verdana"/>
              </a:rPr>
              <a:t>-</a:t>
            </a:r>
            <a:r>
              <a:rPr sz="2350" spc="-2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55" dirty="0">
                <a:solidFill>
                  <a:schemeClr val="bg1"/>
                </a:solidFill>
                <a:latin typeface="Verdana"/>
                <a:cs typeface="Verdana"/>
              </a:rPr>
              <a:t>PyCaw:</a:t>
            </a:r>
            <a:r>
              <a:rPr sz="2350" spc="-204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5" dirty="0">
                <a:solidFill>
                  <a:schemeClr val="bg1"/>
                </a:solidFill>
                <a:latin typeface="Verdana"/>
                <a:cs typeface="Verdana"/>
              </a:rPr>
              <a:t>Facilitates</a:t>
            </a:r>
            <a:r>
              <a:rPr sz="2350" spc="-204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10" dirty="0">
                <a:solidFill>
                  <a:schemeClr val="bg1"/>
                </a:solidFill>
                <a:latin typeface="Verdana"/>
                <a:cs typeface="Verdana"/>
              </a:rPr>
              <a:t>interaction</a:t>
            </a:r>
            <a:r>
              <a:rPr sz="2350" spc="-2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60" dirty="0">
                <a:solidFill>
                  <a:schemeClr val="bg1"/>
                </a:solidFill>
                <a:latin typeface="Verdana"/>
                <a:cs typeface="Verdana"/>
              </a:rPr>
              <a:t>with</a:t>
            </a:r>
            <a:r>
              <a:rPr sz="2350" spc="-204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45" dirty="0">
                <a:solidFill>
                  <a:schemeClr val="bg1"/>
                </a:solidFill>
                <a:latin typeface="Verdana"/>
                <a:cs typeface="Verdana"/>
              </a:rPr>
              <a:t>the</a:t>
            </a:r>
            <a:r>
              <a:rPr sz="2350" spc="-204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70" dirty="0">
                <a:solidFill>
                  <a:schemeClr val="bg1"/>
                </a:solidFill>
                <a:latin typeface="Verdana"/>
                <a:cs typeface="Verdana"/>
              </a:rPr>
              <a:t>Windows</a:t>
            </a:r>
            <a:r>
              <a:rPr sz="2350" spc="-2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55" dirty="0">
                <a:solidFill>
                  <a:schemeClr val="bg1"/>
                </a:solidFill>
                <a:latin typeface="Verdana"/>
                <a:cs typeface="Verdana"/>
              </a:rPr>
              <a:t>Audio</a:t>
            </a:r>
            <a:r>
              <a:rPr sz="2350" spc="-204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30" dirty="0">
                <a:solidFill>
                  <a:schemeClr val="bg1"/>
                </a:solidFill>
                <a:latin typeface="Verdana"/>
                <a:cs typeface="Verdana"/>
              </a:rPr>
              <a:t>Session</a:t>
            </a:r>
            <a:r>
              <a:rPr sz="2350" spc="-204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10" dirty="0">
                <a:solidFill>
                  <a:schemeClr val="bg1"/>
                </a:solidFill>
                <a:latin typeface="Verdana"/>
                <a:cs typeface="Verdana"/>
              </a:rPr>
              <a:t>API</a:t>
            </a:r>
            <a:r>
              <a:rPr sz="2350" spc="-2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25" dirty="0">
                <a:solidFill>
                  <a:schemeClr val="bg1"/>
                </a:solidFill>
                <a:latin typeface="Verdana"/>
                <a:cs typeface="Verdana"/>
              </a:rPr>
              <a:t>for</a:t>
            </a:r>
            <a:r>
              <a:rPr sz="2350" spc="-204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25" dirty="0">
                <a:solidFill>
                  <a:schemeClr val="bg1"/>
                </a:solidFill>
                <a:latin typeface="Verdana"/>
                <a:cs typeface="Verdana"/>
              </a:rPr>
              <a:t>volume</a:t>
            </a:r>
            <a:r>
              <a:rPr sz="2350" spc="-204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45" dirty="0">
                <a:solidFill>
                  <a:schemeClr val="bg1"/>
                </a:solidFill>
                <a:latin typeface="Verdana"/>
                <a:cs typeface="Verdana"/>
              </a:rPr>
              <a:t>control</a:t>
            </a:r>
            <a:r>
              <a:rPr sz="2350" spc="-45" dirty="0" smtClean="0">
                <a:solidFill>
                  <a:schemeClr val="bg1"/>
                </a:solidFill>
                <a:latin typeface="Verdana"/>
                <a:cs typeface="Verdana"/>
              </a:rPr>
              <a:t>.</a:t>
            </a:r>
            <a:endParaRPr lang="en-US" sz="2350" spc="-45" dirty="0" smtClean="0">
              <a:solidFill>
                <a:schemeClr val="bg1"/>
              </a:solidFill>
              <a:latin typeface="Verdana"/>
              <a:cs typeface="Verdana"/>
            </a:endParaRPr>
          </a:p>
          <a:p>
            <a:pPr marL="12700" marR="5080" algn="ctr">
              <a:lnSpc>
                <a:spcPts val="2780"/>
              </a:lnSpc>
              <a:spcBef>
                <a:spcPts val="155"/>
              </a:spcBef>
            </a:pPr>
            <a:r>
              <a:rPr sz="2350" spc="-45" dirty="0" smtClean="0">
                <a:solidFill>
                  <a:schemeClr val="bg1"/>
                </a:solidFill>
                <a:latin typeface="Verdana"/>
                <a:cs typeface="Verdana"/>
              </a:rPr>
              <a:t>- </a:t>
            </a:r>
            <a:r>
              <a:rPr sz="2350" spc="-810" dirty="0" smtClean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45" dirty="0">
                <a:solidFill>
                  <a:schemeClr val="bg1"/>
                </a:solidFill>
                <a:latin typeface="Verdana"/>
                <a:cs typeface="Verdana"/>
              </a:rPr>
              <a:t>Comtypes: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25" dirty="0">
                <a:solidFill>
                  <a:schemeClr val="bg1"/>
                </a:solidFill>
                <a:latin typeface="Verdana"/>
                <a:cs typeface="Verdana"/>
              </a:rPr>
              <a:t>Enables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65" dirty="0">
                <a:solidFill>
                  <a:schemeClr val="bg1"/>
                </a:solidFill>
                <a:latin typeface="Verdana"/>
                <a:cs typeface="Verdana"/>
              </a:rPr>
              <a:t>communication</a:t>
            </a:r>
            <a:r>
              <a:rPr sz="2350" spc="-2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60" dirty="0">
                <a:solidFill>
                  <a:schemeClr val="bg1"/>
                </a:solidFill>
                <a:latin typeface="Verdana"/>
                <a:cs typeface="Verdana"/>
              </a:rPr>
              <a:t>with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45" dirty="0">
                <a:solidFill>
                  <a:schemeClr val="bg1"/>
                </a:solidFill>
                <a:latin typeface="Verdana"/>
                <a:cs typeface="Verdana"/>
              </a:rPr>
              <a:t>the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70" dirty="0">
                <a:solidFill>
                  <a:schemeClr val="bg1"/>
                </a:solidFill>
                <a:latin typeface="Verdana"/>
                <a:cs typeface="Verdana"/>
              </a:rPr>
              <a:t>Windows</a:t>
            </a:r>
            <a:r>
              <a:rPr sz="2350" spc="-2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20" dirty="0">
                <a:solidFill>
                  <a:schemeClr val="bg1"/>
                </a:solidFill>
                <a:latin typeface="Verdana"/>
                <a:cs typeface="Verdana"/>
              </a:rPr>
              <a:t>operating</a:t>
            </a:r>
            <a:r>
              <a:rPr sz="2350" spc="-2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350" spc="-70" dirty="0">
                <a:solidFill>
                  <a:schemeClr val="bg1"/>
                </a:solidFill>
                <a:latin typeface="Verdana"/>
                <a:cs typeface="Verdana"/>
              </a:rPr>
              <a:t>system.</a:t>
            </a:r>
            <a:endParaRPr sz="235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8853" y="4915230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8468360">
              <a:lnSpc>
                <a:spcPct val="100000"/>
              </a:lnSpc>
              <a:spcBef>
                <a:spcPts val="125"/>
              </a:spcBef>
            </a:pPr>
            <a:r>
              <a:rPr spc="-15" dirty="0"/>
              <a:t>Webcam</a:t>
            </a:r>
            <a:r>
              <a:rPr spc="-155" dirty="0"/>
              <a:t> </a:t>
            </a:r>
            <a:r>
              <a:rPr spc="-50" dirty="0"/>
              <a:t>Conﬁguration</a:t>
            </a:r>
            <a:r>
              <a:rPr spc="-155" dirty="0"/>
              <a:t> </a:t>
            </a:r>
            <a:r>
              <a:rPr spc="-35" dirty="0"/>
              <a:t>and</a:t>
            </a:r>
            <a:r>
              <a:rPr spc="-155" dirty="0"/>
              <a:t> </a:t>
            </a:r>
            <a:r>
              <a:rPr spc="-110" dirty="0"/>
              <a:t>Initialization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81361" y="1179599"/>
            <a:ext cx="14126844" cy="84353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150610" marR="5080" algn="just">
              <a:lnSpc>
                <a:spcPct val="100600"/>
              </a:lnSpc>
              <a:spcBef>
                <a:spcPts val="85"/>
              </a:spcBef>
            </a:pPr>
            <a:r>
              <a:rPr sz="2050" dirty="0">
                <a:solidFill>
                  <a:schemeClr val="bg1"/>
                </a:solidFill>
                <a:latin typeface="Verdana"/>
                <a:cs typeface="Verdana"/>
              </a:rPr>
              <a:t>The</a:t>
            </a:r>
            <a:r>
              <a:rPr sz="2050" spc="-1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5" dirty="0">
                <a:solidFill>
                  <a:schemeClr val="bg1"/>
                </a:solidFill>
                <a:latin typeface="Verdana"/>
                <a:cs typeface="Verdana"/>
              </a:rPr>
              <a:t>script</a:t>
            </a:r>
            <a:r>
              <a:rPr sz="2050" spc="-1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chemeClr val="bg1"/>
                </a:solidFill>
                <a:latin typeface="Verdana"/>
                <a:cs typeface="Verdana"/>
              </a:rPr>
              <a:t>initializes</a:t>
            </a:r>
            <a:r>
              <a:rPr sz="2050" spc="-1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55" dirty="0">
                <a:solidFill>
                  <a:schemeClr val="bg1"/>
                </a:solidFill>
                <a:latin typeface="Verdana"/>
                <a:cs typeface="Verdana"/>
              </a:rPr>
              <a:t>and</a:t>
            </a:r>
            <a:r>
              <a:rPr sz="2050" spc="-1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20" dirty="0">
                <a:solidFill>
                  <a:schemeClr val="bg1"/>
                </a:solidFill>
                <a:latin typeface="Verdana"/>
                <a:cs typeface="Verdana"/>
              </a:rPr>
              <a:t>conﬁgures</a:t>
            </a:r>
            <a:r>
              <a:rPr sz="2050" spc="-1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70" dirty="0">
                <a:solidFill>
                  <a:schemeClr val="bg1"/>
                </a:solidFill>
                <a:latin typeface="Verdana"/>
                <a:cs typeface="Verdana"/>
              </a:rPr>
              <a:t>webcam</a:t>
            </a:r>
            <a:r>
              <a:rPr sz="2050" spc="-1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5" dirty="0">
                <a:solidFill>
                  <a:schemeClr val="bg1"/>
                </a:solidFill>
                <a:latin typeface="Verdana"/>
                <a:cs typeface="Verdana"/>
              </a:rPr>
              <a:t>settings</a:t>
            </a:r>
            <a:r>
              <a:rPr sz="2050" spc="-1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35" dirty="0">
                <a:solidFill>
                  <a:schemeClr val="bg1"/>
                </a:solidFill>
                <a:latin typeface="Verdana"/>
                <a:cs typeface="Verdana"/>
              </a:rPr>
              <a:t>such</a:t>
            </a:r>
            <a:r>
              <a:rPr sz="2050" spc="-1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-50" dirty="0">
                <a:solidFill>
                  <a:schemeClr val="bg1"/>
                </a:solidFill>
                <a:latin typeface="Verdana"/>
                <a:cs typeface="Verdana"/>
              </a:rPr>
              <a:t>as </a:t>
            </a:r>
            <a:r>
              <a:rPr sz="2050" spc="-7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5" dirty="0">
                <a:solidFill>
                  <a:schemeClr val="bg1"/>
                </a:solidFill>
                <a:latin typeface="Verdana"/>
                <a:cs typeface="Verdana"/>
              </a:rPr>
              <a:t>resolution</a:t>
            </a:r>
            <a:r>
              <a:rPr sz="2050" spc="1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55" dirty="0">
                <a:solidFill>
                  <a:schemeClr val="bg1"/>
                </a:solidFill>
                <a:latin typeface="Verdana"/>
                <a:cs typeface="Verdana"/>
              </a:rPr>
              <a:t>and</a:t>
            </a:r>
            <a:r>
              <a:rPr sz="2050" spc="6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-5" dirty="0">
                <a:solidFill>
                  <a:schemeClr val="bg1"/>
                </a:solidFill>
                <a:latin typeface="Verdana"/>
                <a:cs typeface="Verdana"/>
              </a:rPr>
              <a:t>frame</a:t>
            </a:r>
            <a:r>
              <a:rPr sz="20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-45" dirty="0">
                <a:solidFill>
                  <a:schemeClr val="bg1"/>
                </a:solidFill>
                <a:latin typeface="Verdana"/>
                <a:cs typeface="Verdana"/>
              </a:rPr>
              <a:t>rate</a:t>
            </a:r>
            <a:r>
              <a:rPr sz="2050" spc="-4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10" dirty="0">
                <a:solidFill>
                  <a:schemeClr val="bg1"/>
                </a:solidFill>
                <a:latin typeface="Verdana"/>
                <a:cs typeface="Verdana"/>
              </a:rPr>
              <a:t>to</a:t>
            </a:r>
            <a:r>
              <a:rPr sz="2050" spc="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30" dirty="0">
                <a:solidFill>
                  <a:schemeClr val="bg1"/>
                </a:solidFill>
                <a:latin typeface="Verdana"/>
                <a:cs typeface="Verdana"/>
              </a:rPr>
              <a:t>optimize</a:t>
            </a:r>
            <a:r>
              <a:rPr sz="2050" spc="3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60" dirty="0">
                <a:solidFill>
                  <a:schemeClr val="bg1"/>
                </a:solidFill>
                <a:latin typeface="Verdana"/>
                <a:cs typeface="Verdana"/>
              </a:rPr>
              <a:t>hand</a:t>
            </a:r>
            <a:r>
              <a:rPr sz="2050" spc="6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10" dirty="0">
                <a:solidFill>
                  <a:schemeClr val="bg1"/>
                </a:solidFill>
                <a:latin typeface="Verdana"/>
                <a:cs typeface="Verdana"/>
              </a:rPr>
              <a:t>gesture </a:t>
            </a:r>
            <a:r>
              <a:rPr sz="2050" spc="1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105" dirty="0">
                <a:solidFill>
                  <a:schemeClr val="bg1"/>
                </a:solidFill>
                <a:latin typeface="Verdana"/>
                <a:cs typeface="Verdana"/>
              </a:rPr>
              <a:t>d</a:t>
            </a:r>
            <a:r>
              <a:rPr sz="2050" spc="10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050" spc="-20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sz="2050" spc="10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050" spc="95" dirty="0">
                <a:solidFill>
                  <a:schemeClr val="bg1"/>
                </a:solidFill>
                <a:latin typeface="Verdana"/>
                <a:cs typeface="Verdana"/>
              </a:rPr>
              <a:t>c</a:t>
            </a:r>
            <a:r>
              <a:rPr sz="2050" spc="15" dirty="0">
                <a:solidFill>
                  <a:schemeClr val="bg1"/>
                </a:solidFill>
                <a:latin typeface="Verdana"/>
                <a:cs typeface="Verdana"/>
              </a:rPr>
              <a:t>t</a:t>
            </a:r>
            <a:r>
              <a:rPr sz="2050" spc="-20" dirty="0">
                <a:solidFill>
                  <a:schemeClr val="bg1"/>
                </a:solidFill>
                <a:latin typeface="Verdana"/>
                <a:cs typeface="Verdana"/>
              </a:rPr>
              <a:t>i</a:t>
            </a:r>
            <a:r>
              <a:rPr sz="2050" spc="35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sz="2050" spc="85" dirty="0">
                <a:solidFill>
                  <a:schemeClr val="bg1"/>
                </a:solidFill>
                <a:latin typeface="Verdana"/>
                <a:cs typeface="Verdana"/>
              </a:rPr>
              <a:t>n</a:t>
            </a:r>
            <a:r>
              <a:rPr sz="2050" spc="-18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050" spc="105" dirty="0">
                <a:solidFill>
                  <a:schemeClr val="bg1"/>
                </a:solidFill>
                <a:latin typeface="Verdana"/>
                <a:cs typeface="Verdana"/>
              </a:rPr>
              <a:t>p</a:t>
            </a:r>
            <a:r>
              <a:rPr sz="2050" spc="10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050" spc="-60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050" spc="-50" dirty="0">
                <a:solidFill>
                  <a:schemeClr val="bg1"/>
                </a:solidFill>
                <a:latin typeface="Verdana"/>
                <a:cs typeface="Verdana"/>
              </a:rPr>
              <a:t>f</a:t>
            </a:r>
            <a:r>
              <a:rPr sz="2050" spc="35" dirty="0">
                <a:solidFill>
                  <a:schemeClr val="bg1"/>
                </a:solidFill>
                <a:latin typeface="Verdana"/>
                <a:cs typeface="Verdana"/>
              </a:rPr>
              <a:t>o</a:t>
            </a:r>
            <a:r>
              <a:rPr sz="2050" spc="-75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sz="2050" spc="175" dirty="0">
                <a:solidFill>
                  <a:schemeClr val="bg1"/>
                </a:solidFill>
                <a:latin typeface="Verdana"/>
                <a:cs typeface="Verdana"/>
              </a:rPr>
              <a:t>m</a:t>
            </a:r>
            <a:r>
              <a:rPr sz="2050" spc="-30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sz="2050" spc="80" dirty="0">
                <a:solidFill>
                  <a:schemeClr val="bg1"/>
                </a:solidFill>
                <a:latin typeface="Verdana"/>
                <a:cs typeface="Verdana"/>
              </a:rPr>
              <a:t>n</a:t>
            </a:r>
            <a:r>
              <a:rPr sz="2050" spc="65" dirty="0">
                <a:solidFill>
                  <a:schemeClr val="bg1"/>
                </a:solidFill>
                <a:latin typeface="Verdana"/>
                <a:cs typeface="Verdana"/>
              </a:rPr>
              <a:t>c</a:t>
            </a:r>
            <a:r>
              <a:rPr sz="2050" spc="10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2050" spc="-315" dirty="0">
                <a:solidFill>
                  <a:schemeClr val="bg1"/>
                </a:solidFill>
                <a:latin typeface="Verdana"/>
                <a:cs typeface="Verdana"/>
              </a:rPr>
              <a:t>.</a:t>
            </a:r>
            <a:endParaRPr sz="2050" dirty="0">
              <a:solidFill>
                <a:schemeClr val="bg1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 dirty="0">
              <a:latin typeface="Verdana"/>
              <a:cs typeface="Verdana"/>
            </a:endParaRPr>
          </a:p>
          <a:p>
            <a:pPr marL="4712970" algn="just">
              <a:lnSpc>
                <a:spcPct val="100000"/>
              </a:lnSpc>
            </a:pPr>
            <a:r>
              <a:rPr sz="3050" b="1" spc="-50" dirty="0">
                <a:solidFill>
                  <a:srgbClr val="E79120"/>
                </a:solidFill>
                <a:latin typeface="Verdana"/>
                <a:cs typeface="Verdana"/>
              </a:rPr>
              <a:t>Hand</a:t>
            </a:r>
            <a:r>
              <a:rPr sz="3050" b="1" spc="-155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b="1" spc="-50" dirty="0">
                <a:solidFill>
                  <a:srgbClr val="E79120"/>
                </a:solidFill>
                <a:latin typeface="Verdana"/>
                <a:cs typeface="Verdana"/>
              </a:rPr>
              <a:t>Landmark</a:t>
            </a:r>
            <a:r>
              <a:rPr sz="3050" b="1" spc="-150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b="1" spc="-30" dirty="0">
                <a:solidFill>
                  <a:srgbClr val="E79120"/>
                </a:solidFill>
                <a:latin typeface="Verdana"/>
                <a:cs typeface="Verdana"/>
              </a:rPr>
              <a:t>Detection</a:t>
            </a:r>
            <a:r>
              <a:rPr sz="3050" b="1" spc="-150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b="1" spc="-35" dirty="0">
                <a:solidFill>
                  <a:srgbClr val="E79120"/>
                </a:solidFill>
                <a:latin typeface="Verdana"/>
                <a:cs typeface="Verdana"/>
              </a:rPr>
              <a:t>and</a:t>
            </a:r>
            <a:r>
              <a:rPr sz="3050" b="1" spc="-155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b="1" spc="-60" dirty="0">
                <a:solidFill>
                  <a:srgbClr val="E79120"/>
                </a:solidFill>
                <a:latin typeface="Verdana"/>
                <a:cs typeface="Verdana"/>
              </a:rPr>
              <a:t>Tracking</a:t>
            </a:r>
            <a:endParaRPr sz="3050" dirty="0">
              <a:latin typeface="Verdana"/>
              <a:cs typeface="Verdana"/>
            </a:endParaRPr>
          </a:p>
          <a:p>
            <a:pPr marL="5261610" marR="7620" algn="just">
              <a:lnSpc>
                <a:spcPct val="100600"/>
              </a:lnSpc>
              <a:spcBef>
                <a:spcPts val="2200"/>
              </a:spcBef>
            </a:pP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Employing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MediaPipe's</a:t>
            </a:r>
            <a:r>
              <a:rPr sz="205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60" dirty="0">
                <a:solidFill>
                  <a:srgbClr val="FFFFFF"/>
                </a:solidFill>
                <a:latin typeface="Verdana"/>
                <a:cs typeface="Verdana"/>
              </a:rPr>
              <a:t>hand</a:t>
            </a: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landmark</a:t>
            </a:r>
            <a:r>
              <a:rPr sz="2050" spc="35" dirty="0">
                <a:solidFill>
                  <a:srgbClr val="FFFFFF"/>
                </a:solidFill>
                <a:latin typeface="Verdana"/>
                <a:cs typeface="Verdana"/>
              </a:rPr>
              <a:t> detection</a:t>
            </a:r>
            <a:r>
              <a:rPr sz="205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model,</a:t>
            </a:r>
            <a:r>
              <a:rPr sz="205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4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Verdana"/>
                <a:cs typeface="Verdana"/>
              </a:rPr>
              <a:t>system </a:t>
            </a:r>
            <a:r>
              <a:rPr sz="2050" spc="-15" dirty="0">
                <a:solidFill>
                  <a:srgbClr val="FFFFFF"/>
                </a:solidFill>
                <a:latin typeface="Verdana"/>
                <a:cs typeface="Verdana"/>
              </a:rPr>
              <a:t>accurately 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identiﬁes 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050" spc="-30" dirty="0">
                <a:solidFill>
                  <a:srgbClr val="FFFFFF"/>
                </a:solidFill>
                <a:latin typeface="Verdana"/>
                <a:cs typeface="Verdana"/>
              </a:rPr>
              <a:t>tracks 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crucial </a:t>
            </a:r>
            <a:r>
              <a:rPr sz="2050" spc="60" dirty="0">
                <a:solidFill>
                  <a:srgbClr val="FFFFFF"/>
                </a:solidFill>
                <a:latin typeface="Verdana"/>
                <a:cs typeface="Verdana"/>
              </a:rPr>
              <a:t>hand 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landmarks </a:t>
            </a:r>
            <a:r>
              <a:rPr sz="2050" spc="3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05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40" dirty="0">
                <a:solidFill>
                  <a:srgbClr val="FFFFFF"/>
                </a:solidFill>
                <a:latin typeface="Verdana"/>
                <a:cs typeface="Verdana"/>
              </a:rPr>
              <a:t>real-time.</a:t>
            </a:r>
            <a:endParaRPr sz="2050" dirty="0">
              <a:latin typeface="Verdana"/>
              <a:cs typeface="Verdana"/>
            </a:endParaRPr>
          </a:p>
          <a:p>
            <a:pPr marL="727075" algn="ctr">
              <a:lnSpc>
                <a:spcPct val="100000"/>
              </a:lnSpc>
              <a:spcBef>
                <a:spcPts val="2210"/>
              </a:spcBef>
            </a:pPr>
            <a:r>
              <a:rPr sz="3050" b="1" spc="-60" dirty="0">
                <a:solidFill>
                  <a:srgbClr val="E79120"/>
                </a:solidFill>
                <a:latin typeface="Verdana"/>
                <a:cs typeface="Verdana"/>
              </a:rPr>
              <a:t>Volume</a:t>
            </a:r>
            <a:r>
              <a:rPr sz="3050" b="1" spc="-175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b="1" spc="-50" dirty="0">
                <a:solidFill>
                  <a:srgbClr val="E79120"/>
                </a:solidFill>
                <a:latin typeface="Verdana"/>
                <a:cs typeface="Verdana"/>
              </a:rPr>
              <a:t>Adjustment</a:t>
            </a:r>
            <a:r>
              <a:rPr sz="3050" b="1" spc="-170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b="1" spc="-40" dirty="0">
                <a:solidFill>
                  <a:srgbClr val="E79120"/>
                </a:solidFill>
                <a:latin typeface="Verdana"/>
                <a:cs typeface="Verdana"/>
              </a:rPr>
              <a:t>Algorithm</a:t>
            </a:r>
            <a:endParaRPr sz="3050" dirty="0">
              <a:latin typeface="Verdana"/>
              <a:cs typeface="Verdana"/>
            </a:endParaRPr>
          </a:p>
          <a:p>
            <a:pPr marL="4775835" marR="8255" algn="just">
              <a:lnSpc>
                <a:spcPct val="99600"/>
              </a:lnSpc>
              <a:spcBef>
                <a:spcPts val="1789"/>
              </a:spcBef>
            </a:pP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sophisticated</a:t>
            </a:r>
            <a:r>
              <a:rPr sz="20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algorithm</a:t>
            </a:r>
            <a:r>
              <a:rPr sz="20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computes</a:t>
            </a:r>
            <a:r>
              <a:rPr sz="20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20" dirty="0">
                <a:solidFill>
                  <a:srgbClr val="FFFFFF"/>
                </a:solidFill>
                <a:latin typeface="Verdana"/>
                <a:cs typeface="Verdana"/>
              </a:rPr>
              <a:t>distance</a:t>
            </a:r>
            <a:r>
              <a:rPr sz="20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20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thumb</a:t>
            </a:r>
            <a:r>
              <a:rPr sz="20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050" spc="-7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Verdana"/>
                <a:cs typeface="Verdana"/>
              </a:rPr>
              <a:t>index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ﬁnger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landmarks</a:t>
            </a:r>
            <a:r>
              <a:rPr sz="205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dynamically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adjust</a:t>
            </a:r>
            <a:r>
              <a:rPr sz="205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volume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80" dirty="0">
                <a:solidFill>
                  <a:srgbClr val="FFFFFF"/>
                </a:solidFill>
                <a:latin typeface="Verdana"/>
                <a:cs typeface="Verdana"/>
              </a:rPr>
              <a:t>levels.</a:t>
            </a:r>
            <a:r>
              <a:rPr sz="205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205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20" dirty="0">
                <a:solidFill>
                  <a:srgbClr val="FFFFFF"/>
                </a:solidFill>
                <a:latin typeface="Verdana"/>
                <a:cs typeface="Verdana"/>
              </a:rPr>
              <a:t>distance 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then </a:t>
            </a:r>
            <a:r>
              <a:rPr sz="2050" spc="80" dirty="0">
                <a:solidFill>
                  <a:srgbClr val="FFFFFF"/>
                </a:solidFill>
                <a:latin typeface="Verdana"/>
                <a:cs typeface="Verdana"/>
              </a:rPr>
              <a:t>mapped 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volume 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percentage </a:t>
            </a: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precise 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volume 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control.</a:t>
            </a:r>
            <a:endParaRPr sz="2050" dirty="0">
              <a:latin typeface="Verdana"/>
              <a:cs typeface="Verdana"/>
            </a:endParaRPr>
          </a:p>
          <a:p>
            <a:pPr marL="1800225">
              <a:lnSpc>
                <a:spcPct val="100000"/>
              </a:lnSpc>
              <a:spcBef>
                <a:spcPts val="1405"/>
              </a:spcBef>
            </a:pPr>
            <a:r>
              <a:rPr sz="3050" b="1" spc="-70" dirty="0">
                <a:solidFill>
                  <a:srgbClr val="E79120"/>
                </a:solidFill>
                <a:latin typeface="Verdana"/>
                <a:cs typeface="Verdana"/>
              </a:rPr>
              <a:t>Visual</a:t>
            </a:r>
            <a:r>
              <a:rPr sz="3050" b="1" spc="-175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b="1" spc="-20" dirty="0">
                <a:solidFill>
                  <a:srgbClr val="E79120"/>
                </a:solidFill>
                <a:latin typeface="Verdana"/>
                <a:cs typeface="Verdana"/>
              </a:rPr>
              <a:t>Feedback</a:t>
            </a:r>
            <a:r>
              <a:rPr sz="3050" b="1" spc="-175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b="1" spc="-40" dirty="0">
                <a:solidFill>
                  <a:srgbClr val="E79120"/>
                </a:solidFill>
                <a:latin typeface="Verdana"/>
                <a:cs typeface="Verdana"/>
              </a:rPr>
              <a:t>Mechanism</a:t>
            </a:r>
            <a:endParaRPr sz="3050" dirty="0">
              <a:latin typeface="Verdana"/>
              <a:cs typeface="Verdana"/>
            </a:endParaRPr>
          </a:p>
          <a:p>
            <a:pPr marL="2580005" marR="12700">
              <a:lnSpc>
                <a:spcPct val="100600"/>
              </a:lnSpc>
              <a:spcBef>
                <a:spcPts val="1415"/>
              </a:spcBef>
            </a:pP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50" spc="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40" dirty="0">
                <a:solidFill>
                  <a:srgbClr val="FFFFFF"/>
                </a:solidFill>
                <a:latin typeface="Verdana"/>
                <a:cs typeface="Verdana"/>
              </a:rPr>
              <a:t>dynamic</a:t>
            </a:r>
            <a:r>
              <a:rPr sz="2050" spc="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volume</a:t>
            </a:r>
            <a:r>
              <a:rPr sz="2050" spc="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Verdana"/>
                <a:cs typeface="Verdana"/>
              </a:rPr>
              <a:t>bar</a:t>
            </a:r>
            <a:r>
              <a:rPr sz="2050" spc="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6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050" spc="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50" spc="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Verdana"/>
                <a:cs typeface="Verdana"/>
              </a:rPr>
              <a:t>screen</a:t>
            </a:r>
            <a:r>
              <a:rPr sz="2050" spc="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5" dirty="0">
                <a:solidFill>
                  <a:srgbClr val="FFFFFF"/>
                </a:solidFill>
                <a:latin typeface="Verdana"/>
                <a:cs typeface="Verdana"/>
              </a:rPr>
              <a:t>provides</a:t>
            </a:r>
            <a:r>
              <a:rPr sz="2050" spc="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users</a:t>
            </a:r>
            <a:r>
              <a:rPr sz="2050" spc="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050" spc="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Verdana"/>
                <a:cs typeface="Verdana"/>
              </a:rPr>
              <a:t>visual</a:t>
            </a:r>
            <a:r>
              <a:rPr sz="2050" spc="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5" dirty="0">
                <a:solidFill>
                  <a:srgbClr val="FFFFFF"/>
                </a:solidFill>
                <a:latin typeface="Verdana"/>
                <a:cs typeface="Verdana"/>
              </a:rPr>
              <a:t>feedback,</a:t>
            </a:r>
            <a:r>
              <a:rPr sz="2050" spc="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enhancing </a:t>
            </a:r>
            <a:r>
              <a:rPr sz="2050" spc="-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5" dirty="0">
                <a:solidFill>
                  <a:srgbClr val="FFFFFF"/>
                </a:solidFill>
                <a:latin typeface="Verdana"/>
                <a:cs typeface="Verdana"/>
              </a:rPr>
              <a:t>awareness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facilitating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Verdana"/>
                <a:cs typeface="Verdana"/>
              </a:rPr>
              <a:t>interaction.</a:t>
            </a:r>
            <a:endParaRPr sz="20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50" b="1" spc="-55" dirty="0">
                <a:solidFill>
                  <a:srgbClr val="E79120"/>
                </a:solidFill>
                <a:latin typeface="Verdana"/>
                <a:cs typeface="Verdana"/>
              </a:rPr>
              <a:t>Message</a:t>
            </a:r>
            <a:r>
              <a:rPr sz="3050" b="1" spc="-165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b="1" spc="-75" dirty="0">
                <a:solidFill>
                  <a:srgbClr val="E79120"/>
                </a:solidFill>
                <a:latin typeface="Verdana"/>
                <a:cs typeface="Verdana"/>
              </a:rPr>
              <a:t>Display</a:t>
            </a:r>
            <a:r>
              <a:rPr sz="3050" b="1" spc="-160" dirty="0">
                <a:solidFill>
                  <a:srgbClr val="E79120"/>
                </a:solidFill>
                <a:latin typeface="Verdana"/>
                <a:cs typeface="Verdana"/>
              </a:rPr>
              <a:t> </a:t>
            </a:r>
            <a:r>
              <a:rPr sz="3050" b="1" spc="-25" dirty="0">
                <a:solidFill>
                  <a:srgbClr val="E79120"/>
                </a:solidFill>
                <a:latin typeface="Verdana"/>
                <a:cs typeface="Verdana"/>
              </a:rPr>
              <a:t>Logic</a:t>
            </a:r>
            <a:endParaRPr sz="3050" dirty="0">
              <a:latin typeface="Verdana"/>
              <a:cs typeface="Verdana"/>
            </a:endParaRPr>
          </a:p>
          <a:p>
            <a:pPr marL="770255" marR="241300">
              <a:lnSpc>
                <a:spcPct val="100600"/>
              </a:lnSpc>
              <a:spcBef>
                <a:spcPts val="1065"/>
              </a:spcBef>
            </a:pPr>
            <a:r>
              <a:rPr sz="2050" spc="-20" dirty="0">
                <a:solidFill>
                  <a:srgbClr val="FFFFFF"/>
                </a:solidFill>
                <a:latin typeface="Verdana"/>
                <a:cs typeface="Verdana"/>
              </a:rPr>
              <a:t>Informative</a:t>
            </a:r>
            <a:r>
              <a:rPr sz="20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messages</a:t>
            </a:r>
            <a:r>
              <a:rPr sz="20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0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Verdana"/>
                <a:cs typeface="Verdana"/>
              </a:rPr>
              <a:t>displayed</a:t>
            </a:r>
            <a:r>
              <a:rPr sz="20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on-screen</a:t>
            </a:r>
            <a:r>
              <a:rPr sz="20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promptly</a:t>
            </a:r>
            <a:r>
              <a:rPr sz="20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notify</a:t>
            </a:r>
            <a:r>
              <a:rPr sz="20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users</a:t>
            </a:r>
            <a:r>
              <a:rPr sz="20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75" dirty="0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sz="20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volume</a:t>
            </a:r>
            <a:r>
              <a:rPr sz="20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thresholds</a:t>
            </a:r>
            <a:r>
              <a:rPr sz="20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35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2050" spc="-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reached,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ensuring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5" dirty="0">
                <a:solidFill>
                  <a:srgbClr val="FFFFFF"/>
                </a:solidFill>
                <a:latin typeface="Verdana"/>
                <a:cs typeface="Verdana"/>
              </a:rPr>
              <a:t>seamless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experience.</a:t>
            </a:r>
            <a:endParaRPr sz="20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363410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/>
              <a:t>C</a:t>
            </a:r>
            <a:r>
              <a:rPr sz="4800" spc="-105" dirty="0"/>
              <a:t>o</a:t>
            </a:r>
            <a:r>
              <a:rPr sz="4800" spc="-50" dirty="0"/>
              <a:t>n</a:t>
            </a:r>
            <a:r>
              <a:rPr sz="4800" spc="60" dirty="0"/>
              <a:t>c</a:t>
            </a:r>
            <a:r>
              <a:rPr sz="4800" spc="-145" dirty="0"/>
              <a:t>l</a:t>
            </a:r>
            <a:r>
              <a:rPr sz="4800" spc="-105" dirty="0"/>
              <a:t>u</a:t>
            </a:r>
            <a:r>
              <a:rPr sz="4800" spc="-229" dirty="0"/>
              <a:t>s</a:t>
            </a:r>
            <a:r>
              <a:rPr sz="4800" spc="-145" dirty="0"/>
              <a:t>i</a:t>
            </a:r>
            <a:r>
              <a:rPr sz="4800" spc="-105" dirty="0"/>
              <a:t>o</a:t>
            </a:r>
            <a:r>
              <a:rPr sz="4800" spc="-80" dirty="0"/>
              <a:t>n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5631180" marR="5080">
              <a:lnSpc>
                <a:spcPts val="2780"/>
              </a:lnSpc>
              <a:spcBef>
                <a:spcPts val="240"/>
              </a:spcBef>
              <a:tabLst>
                <a:tab pos="6155690" algn="l"/>
                <a:tab pos="8077200" algn="l"/>
                <a:tab pos="8818880" algn="l"/>
                <a:tab pos="11262360" algn="l"/>
                <a:tab pos="12658090" algn="l"/>
                <a:tab pos="13997940" algn="l"/>
                <a:tab pos="15335250" algn="l"/>
                <a:tab pos="16403955" algn="l"/>
              </a:tabLst>
            </a:pPr>
            <a:r>
              <a:rPr spc="-280" dirty="0"/>
              <a:t>I</a:t>
            </a:r>
            <a:r>
              <a:rPr spc="110" dirty="0"/>
              <a:t>n</a:t>
            </a:r>
            <a:r>
              <a:rPr dirty="0"/>
              <a:t>	</a:t>
            </a:r>
            <a:r>
              <a:rPr spc="80" dirty="0"/>
              <a:t>c</a:t>
            </a:r>
            <a:r>
              <a:rPr spc="50" dirty="0"/>
              <a:t>o</a:t>
            </a:r>
            <a:r>
              <a:rPr spc="105" dirty="0"/>
              <a:t>n</a:t>
            </a:r>
            <a:r>
              <a:rPr spc="85" dirty="0"/>
              <a:t>c</a:t>
            </a:r>
            <a:r>
              <a:rPr spc="-15" dirty="0"/>
              <a:t>l</a:t>
            </a:r>
            <a:r>
              <a:rPr spc="95" dirty="0"/>
              <a:t>u</a:t>
            </a:r>
            <a:r>
              <a:rPr spc="-75" dirty="0"/>
              <a:t>s</a:t>
            </a:r>
            <a:r>
              <a:rPr spc="-15" dirty="0"/>
              <a:t>i</a:t>
            </a:r>
            <a:r>
              <a:rPr spc="50" dirty="0"/>
              <a:t>o</a:t>
            </a:r>
            <a:r>
              <a:rPr spc="105" dirty="0"/>
              <a:t>n</a:t>
            </a:r>
            <a:r>
              <a:rPr spc="-355" dirty="0"/>
              <a:t>,</a:t>
            </a:r>
            <a:r>
              <a:rPr dirty="0"/>
              <a:t>	</a:t>
            </a:r>
            <a:r>
              <a:rPr spc="50" dirty="0"/>
              <a:t>o</a:t>
            </a:r>
            <a:r>
              <a:rPr spc="95" dirty="0"/>
              <a:t>u</a:t>
            </a:r>
            <a:r>
              <a:rPr spc="-55" dirty="0"/>
              <a:t>r</a:t>
            </a:r>
            <a:r>
              <a:rPr dirty="0"/>
              <a:t>	G</a:t>
            </a:r>
            <a:r>
              <a:rPr spc="20" dirty="0"/>
              <a:t>e</a:t>
            </a:r>
            <a:r>
              <a:rPr spc="-75" dirty="0"/>
              <a:t>s</a:t>
            </a:r>
            <a:r>
              <a:rPr spc="30" dirty="0"/>
              <a:t>t</a:t>
            </a:r>
            <a:r>
              <a:rPr spc="95" dirty="0"/>
              <a:t>u</a:t>
            </a:r>
            <a:r>
              <a:rPr spc="-90" dirty="0"/>
              <a:t>r</a:t>
            </a:r>
            <a:r>
              <a:rPr spc="45" dirty="0"/>
              <a:t>e</a:t>
            </a:r>
            <a:r>
              <a:rPr spc="-170" dirty="0"/>
              <a:t>-</a:t>
            </a:r>
            <a:r>
              <a:rPr spc="130" dirty="0"/>
              <a:t>b</a:t>
            </a:r>
            <a:r>
              <a:rPr spc="-20" dirty="0"/>
              <a:t>a</a:t>
            </a:r>
            <a:r>
              <a:rPr spc="-75" dirty="0"/>
              <a:t>s</a:t>
            </a:r>
            <a:r>
              <a:rPr spc="20" dirty="0"/>
              <a:t>e</a:t>
            </a:r>
            <a:r>
              <a:rPr spc="140" dirty="0"/>
              <a:t>d</a:t>
            </a:r>
            <a:r>
              <a:rPr dirty="0"/>
              <a:t>	</a:t>
            </a:r>
            <a:r>
              <a:rPr spc="-90" dirty="0"/>
              <a:t>V</a:t>
            </a:r>
            <a:r>
              <a:rPr spc="50" dirty="0"/>
              <a:t>o</a:t>
            </a:r>
            <a:r>
              <a:rPr spc="-15" dirty="0"/>
              <a:t>l</a:t>
            </a:r>
            <a:r>
              <a:rPr spc="95" dirty="0"/>
              <a:t>u</a:t>
            </a:r>
            <a:r>
              <a:rPr spc="220" dirty="0"/>
              <a:t>m</a:t>
            </a:r>
            <a:r>
              <a:rPr spc="25" dirty="0"/>
              <a:t>e</a:t>
            </a:r>
            <a:r>
              <a:rPr dirty="0"/>
              <a:t>	C</a:t>
            </a:r>
            <a:r>
              <a:rPr spc="50" dirty="0"/>
              <a:t>o</a:t>
            </a:r>
            <a:r>
              <a:rPr spc="105" dirty="0"/>
              <a:t>n</a:t>
            </a:r>
            <a:r>
              <a:rPr spc="30" dirty="0"/>
              <a:t>t</a:t>
            </a:r>
            <a:r>
              <a:rPr spc="-90" dirty="0"/>
              <a:t>r</a:t>
            </a:r>
            <a:r>
              <a:rPr spc="50" dirty="0"/>
              <a:t>o</a:t>
            </a:r>
            <a:r>
              <a:rPr spc="-10" dirty="0"/>
              <a:t>l</a:t>
            </a:r>
            <a:r>
              <a:rPr dirty="0"/>
              <a:t>	</a:t>
            </a:r>
            <a:r>
              <a:rPr spc="-180" dirty="0"/>
              <a:t>S</a:t>
            </a:r>
            <a:r>
              <a:rPr spc="-125" dirty="0"/>
              <a:t>y</a:t>
            </a:r>
            <a:r>
              <a:rPr spc="-75" dirty="0"/>
              <a:t>s</a:t>
            </a:r>
            <a:r>
              <a:rPr spc="-15" dirty="0"/>
              <a:t>t</a:t>
            </a:r>
            <a:r>
              <a:rPr spc="20" dirty="0"/>
              <a:t>e</a:t>
            </a:r>
            <a:r>
              <a:rPr spc="225" dirty="0"/>
              <a:t>m</a:t>
            </a:r>
            <a:r>
              <a:rPr dirty="0"/>
              <a:t>	</a:t>
            </a:r>
            <a:r>
              <a:rPr spc="50" dirty="0"/>
              <a:t>o</a:t>
            </a:r>
            <a:r>
              <a:rPr spc="-25" dirty="0"/>
              <a:t>f</a:t>
            </a:r>
            <a:r>
              <a:rPr spc="-50" dirty="0"/>
              <a:t>f</a:t>
            </a:r>
            <a:r>
              <a:rPr spc="20" dirty="0"/>
              <a:t>e</a:t>
            </a:r>
            <a:r>
              <a:rPr spc="-65" dirty="0"/>
              <a:t>r</a:t>
            </a:r>
            <a:r>
              <a:rPr spc="-70" dirty="0"/>
              <a:t>s</a:t>
            </a:r>
            <a:r>
              <a:rPr dirty="0"/>
              <a:t>	</a:t>
            </a:r>
            <a:r>
              <a:rPr spc="-20" dirty="0"/>
              <a:t>a</a:t>
            </a:r>
            <a:r>
              <a:rPr spc="75" dirty="0"/>
              <a:t>n  </a:t>
            </a:r>
            <a:r>
              <a:rPr spc="-15" dirty="0"/>
              <a:t>i</a:t>
            </a:r>
            <a:r>
              <a:rPr spc="105" dirty="0"/>
              <a:t>nn</a:t>
            </a:r>
            <a:r>
              <a:rPr spc="15" dirty="0"/>
              <a:t>o</a:t>
            </a:r>
            <a:r>
              <a:rPr spc="-150" dirty="0"/>
              <a:t>v</a:t>
            </a:r>
            <a:r>
              <a:rPr spc="-20" dirty="0"/>
              <a:t>a</a:t>
            </a:r>
            <a:r>
              <a:rPr spc="30" dirty="0"/>
              <a:t>t</a:t>
            </a:r>
            <a:r>
              <a:rPr spc="-15" dirty="0"/>
              <a:t>i</a:t>
            </a:r>
            <a:r>
              <a:rPr spc="-150" dirty="0"/>
              <a:t>v</a:t>
            </a:r>
            <a:r>
              <a:rPr spc="25" dirty="0"/>
              <a:t>e</a:t>
            </a:r>
            <a:r>
              <a:rPr spc="-210" dirty="0"/>
              <a:t> </a:t>
            </a:r>
            <a:r>
              <a:rPr spc="-20" dirty="0"/>
              <a:t>a</a:t>
            </a:r>
            <a:r>
              <a:rPr spc="135" dirty="0"/>
              <a:t>pp</a:t>
            </a:r>
            <a:r>
              <a:rPr spc="-90" dirty="0"/>
              <a:t>r</a:t>
            </a:r>
            <a:r>
              <a:rPr spc="45" dirty="0"/>
              <a:t>o</a:t>
            </a:r>
            <a:r>
              <a:rPr spc="-20" dirty="0"/>
              <a:t>a</a:t>
            </a:r>
            <a:r>
              <a:rPr spc="85" dirty="0"/>
              <a:t>c</a:t>
            </a:r>
            <a:r>
              <a:rPr spc="110" dirty="0"/>
              <a:t>h</a:t>
            </a:r>
            <a:r>
              <a:rPr spc="-210" dirty="0"/>
              <a:t> </a:t>
            </a:r>
            <a:r>
              <a:rPr spc="-15" dirty="0"/>
              <a:t>t</a:t>
            </a:r>
            <a:r>
              <a:rPr spc="55" dirty="0"/>
              <a:t>o</a:t>
            </a:r>
            <a:r>
              <a:rPr spc="-210" dirty="0"/>
              <a:t> </a:t>
            </a:r>
            <a:r>
              <a:rPr spc="95" dirty="0"/>
              <a:t>u</a:t>
            </a:r>
            <a:r>
              <a:rPr spc="-75" dirty="0"/>
              <a:t>s</a:t>
            </a:r>
            <a:r>
              <a:rPr spc="20" dirty="0"/>
              <a:t>e</a:t>
            </a:r>
            <a:r>
              <a:rPr spc="-55" dirty="0"/>
              <a:t>r</a:t>
            </a:r>
            <a:r>
              <a:rPr spc="-210" dirty="0"/>
              <a:t> </a:t>
            </a:r>
            <a:r>
              <a:rPr spc="-15" dirty="0"/>
              <a:t>i</a:t>
            </a:r>
            <a:r>
              <a:rPr spc="105" dirty="0"/>
              <a:t>n</a:t>
            </a:r>
            <a:r>
              <a:rPr spc="-15" dirty="0"/>
              <a:t>t</a:t>
            </a:r>
            <a:r>
              <a:rPr spc="20" dirty="0"/>
              <a:t>e</a:t>
            </a:r>
            <a:r>
              <a:rPr spc="-170" dirty="0"/>
              <a:t>r</a:t>
            </a:r>
            <a:r>
              <a:rPr spc="-20" dirty="0"/>
              <a:t>a</a:t>
            </a:r>
            <a:r>
              <a:rPr spc="114" dirty="0"/>
              <a:t>c</a:t>
            </a:r>
            <a:r>
              <a:rPr spc="30" dirty="0"/>
              <a:t>t</a:t>
            </a:r>
            <a:r>
              <a:rPr spc="-15" dirty="0"/>
              <a:t>i</a:t>
            </a:r>
            <a:r>
              <a:rPr spc="50" dirty="0"/>
              <a:t>o</a:t>
            </a:r>
            <a:r>
              <a:rPr spc="105" dirty="0"/>
              <a:t>n</a:t>
            </a:r>
            <a:r>
              <a:rPr spc="-355" dirty="0"/>
              <a:t>.</a:t>
            </a:r>
          </a:p>
          <a:p>
            <a:pPr marL="5618480">
              <a:lnSpc>
                <a:spcPct val="100000"/>
              </a:lnSpc>
              <a:spcBef>
                <a:spcPts val="25"/>
              </a:spcBef>
            </a:pPr>
            <a:endParaRPr sz="2250"/>
          </a:p>
          <a:p>
            <a:pPr marL="5631180" marR="5080">
              <a:lnSpc>
                <a:spcPct val="101099"/>
              </a:lnSpc>
              <a:tabLst>
                <a:tab pos="6196330" algn="l"/>
                <a:tab pos="7951470" algn="l"/>
                <a:tab pos="8914765" algn="l"/>
                <a:tab pos="10457180" algn="l"/>
                <a:tab pos="11075035" algn="l"/>
                <a:tab pos="12567285" algn="l"/>
                <a:tab pos="14537055" algn="l"/>
                <a:tab pos="15297785" algn="l"/>
                <a:tab pos="16607155" algn="l"/>
              </a:tabLst>
            </a:pPr>
            <a:r>
              <a:rPr spc="165" dirty="0"/>
              <a:t>B</a:t>
            </a:r>
            <a:r>
              <a:rPr spc="-110" dirty="0"/>
              <a:t>y</a:t>
            </a:r>
            <a:r>
              <a:rPr dirty="0"/>
              <a:t>	</a:t>
            </a:r>
            <a:r>
              <a:rPr spc="-15" dirty="0"/>
              <a:t>l</a:t>
            </a:r>
            <a:r>
              <a:rPr dirty="0"/>
              <a:t>e</a:t>
            </a:r>
            <a:r>
              <a:rPr spc="-150" dirty="0"/>
              <a:t>v</a:t>
            </a:r>
            <a:r>
              <a:rPr spc="20" dirty="0"/>
              <a:t>e</a:t>
            </a:r>
            <a:r>
              <a:rPr spc="-170" dirty="0"/>
              <a:t>r</a:t>
            </a:r>
            <a:r>
              <a:rPr spc="-20" dirty="0"/>
              <a:t>a</a:t>
            </a:r>
            <a:r>
              <a:rPr spc="150" dirty="0"/>
              <a:t>g</a:t>
            </a:r>
            <a:r>
              <a:rPr spc="-15" dirty="0"/>
              <a:t>i</a:t>
            </a:r>
            <a:r>
              <a:rPr spc="105" dirty="0"/>
              <a:t>n</a:t>
            </a:r>
            <a:r>
              <a:rPr spc="155" dirty="0"/>
              <a:t>g</a:t>
            </a:r>
            <a:r>
              <a:rPr dirty="0"/>
              <a:t>	</a:t>
            </a:r>
            <a:r>
              <a:rPr spc="105" dirty="0"/>
              <a:t>h</a:t>
            </a:r>
            <a:r>
              <a:rPr spc="-20" dirty="0"/>
              <a:t>a</a:t>
            </a:r>
            <a:r>
              <a:rPr spc="105" dirty="0"/>
              <a:t>n</a:t>
            </a:r>
            <a:r>
              <a:rPr spc="140" dirty="0"/>
              <a:t>d</a:t>
            </a:r>
            <a:r>
              <a:rPr dirty="0"/>
              <a:t>	</a:t>
            </a:r>
            <a:r>
              <a:rPr spc="150" dirty="0"/>
              <a:t>g</a:t>
            </a:r>
            <a:r>
              <a:rPr spc="20" dirty="0"/>
              <a:t>e</a:t>
            </a:r>
            <a:r>
              <a:rPr spc="-75" dirty="0"/>
              <a:t>s</a:t>
            </a:r>
            <a:r>
              <a:rPr spc="30" dirty="0"/>
              <a:t>t</a:t>
            </a:r>
            <a:r>
              <a:rPr spc="95" dirty="0"/>
              <a:t>u</a:t>
            </a:r>
            <a:r>
              <a:rPr spc="-90" dirty="0"/>
              <a:t>r</a:t>
            </a:r>
            <a:r>
              <a:rPr spc="20" dirty="0"/>
              <a:t>e</a:t>
            </a:r>
            <a:r>
              <a:rPr spc="-75" dirty="0"/>
              <a:t>s</a:t>
            </a:r>
            <a:r>
              <a:rPr spc="-355" dirty="0"/>
              <a:t>,</a:t>
            </a:r>
            <a:r>
              <a:rPr dirty="0"/>
              <a:t>	</a:t>
            </a:r>
            <a:r>
              <a:rPr spc="114" dirty="0"/>
              <a:t>w</a:t>
            </a:r>
            <a:r>
              <a:rPr spc="25" dirty="0"/>
              <a:t>e</a:t>
            </a:r>
            <a:r>
              <a:rPr dirty="0"/>
              <a:t>	</a:t>
            </a:r>
            <a:r>
              <a:rPr spc="20" dirty="0"/>
              <a:t>e</a:t>
            </a:r>
            <a:r>
              <a:rPr spc="105" dirty="0"/>
              <a:t>nh</a:t>
            </a:r>
            <a:r>
              <a:rPr spc="-20" dirty="0"/>
              <a:t>a</a:t>
            </a:r>
            <a:r>
              <a:rPr spc="105" dirty="0"/>
              <a:t>n</a:t>
            </a:r>
            <a:r>
              <a:rPr spc="80" dirty="0"/>
              <a:t>c</a:t>
            </a:r>
            <a:r>
              <a:rPr spc="25" dirty="0"/>
              <a:t>e</a:t>
            </a:r>
            <a:r>
              <a:rPr dirty="0"/>
              <a:t>	</a:t>
            </a:r>
            <a:r>
              <a:rPr spc="-20" dirty="0"/>
              <a:t>a</a:t>
            </a:r>
            <a:r>
              <a:rPr spc="80" dirty="0"/>
              <a:t>cc</a:t>
            </a:r>
            <a:r>
              <a:rPr spc="20" dirty="0"/>
              <a:t>e</a:t>
            </a:r>
            <a:r>
              <a:rPr spc="-75" dirty="0"/>
              <a:t>ss</a:t>
            </a:r>
            <a:r>
              <a:rPr spc="-15" dirty="0"/>
              <a:t>i</a:t>
            </a:r>
            <a:r>
              <a:rPr spc="135" dirty="0"/>
              <a:t>b</a:t>
            </a:r>
            <a:r>
              <a:rPr spc="-15" dirty="0"/>
              <a:t>ili</a:t>
            </a:r>
            <a:r>
              <a:rPr spc="10" dirty="0"/>
              <a:t>t</a:t>
            </a:r>
            <a:r>
              <a:rPr spc="-110" dirty="0"/>
              <a:t>y</a:t>
            </a:r>
            <a:r>
              <a:rPr dirty="0"/>
              <a:t>	</a:t>
            </a:r>
            <a:r>
              <a:rPr spc="-20" dirty="0"/>
              <a:t>a</a:t>
            </a:r>
            <a:r>
              <a:rPr spc="105" dirty="0"/>
              <a:t>n</a:t>
            </a:r>
            <a:r>
              <a:rPr spc="140" dirty="0"/>
              <a:t>d</a:t>
            </a:r>
            <a:r>
              <a:rPr dirty="0"/>
              <a:t>	</a:t>
            </a:r>
            <a:r>
              <a:rPr spc="135" dirty="0"/>
              <a:t>p</a:t>
            </a:r>
            <a:r>
              <a:rPr spc="-90" dirty="0"/>
              <a:t>r</a:t>
            </a:r>
            <a:r>
              <a:rPr spc="15" dirty="0"/>
              <a:t>o</a:t>
            </a:r>
            <a:r>
              <a:rPr spc="-114" dirty="0"/>
              <a:t>v</a:t>
            </a:r>
            <a:r>
              <a:rPr spc="-15" dirty="0"/>
              <a:t>i</a:t>
            </a:r>
            <a:r>
              <a:rPr spc="135" dirty="0"/>
              <a:t>d</a:t>
            </a:r>
            <a:r>
              <a:rPr spc="25" dirty="0"/>
              <a:t>e</a:t>
            </a:r>
            <a:r>
              <a:rPr dirty="0"/>
              <a:t>	</a:t>
            </a:r>
            <a:r>
              <a:rPr spc="-15" dirty="0"/>
              <a:t>a  </a:t>
            </a:r>
            <a:r>
              <a:rPr spc="220" dirty="0"/>
              <a:t>m</a:t>
            </a:r>
            <a:r>
              <a:rPr spc="50" dirty="0"/>
              <a:t>o</a:t>
            </a:r>
            <a:r>
              <a:rPr spc="-90" dirty="0"/>
              <a:t>r</a:t>
            </a:r>
            <a:r>
              <a:rPr spc="25" dirty="0"/>
              <a:t>e</a:t>
            </a:r>
            <a:r>
              <a:rPr spc="-210" dirty="0"/>
              <a:t> </a:t>
            </a:r>
            <a:r>
              <a:rPr spc="20" dirty="0"/>
              <a:t>e</a:t>
            </a:r>
            <a:r>
              <a:rPr spc="105" dirty="0"/>
              <a:t>n</a:t>
            </a:r>
            <a:r>
              <a:rPr spc="150" dirty="0"/>
              <a:t>g</a:t>
            </a:r>
            <a:r>
              <a:rPr spc="-20" dirty="0"/>
              <a:t>a</a:t>
            </a:r>
            <a:r>
              <a:rPr spc="150" dirty="0"/>
              <a:t>g</a:t>
            </a:r>
            <a:r>
              <a:rPr spc="-15" dirty="0"/>
              <a:t>i</a:t>
            </a:r>
            <a:r>
              <a:rPr spc="105" dirty="0"/>
              <a:t>n</a:t>
            </a:r>
            <a:r>
              <a:rPr spc="155" dirty="0"/>
              <a:t>g</a:t>
            </a:r>
            <a:r>
              <a:rPr spc="-210" dirty="0"/>
              <a:t> </a:t>
            </a:r>
            <a:r>
              <a:rPr spc="95" dirty="0"/>
              <a:t>u</a:t>
            </a:r>
            <a:r>
              <a:rPr spc="-75" dirty="0"/>
              <a:t>s</a:t>
            </a:r>
            <a:r>
              <a:rPr spc="20" dirty="0"/>
              <a:t>e</a:t>
            </a:r>
            <a:r>
              <a:rPr spc="-55" dirty="0"/>
              <a:t>r</a:t>
            </a:r>
            <a:r>
              <a:rPr spc="-210" dirty="0"/>
              <a:t> </a:t>
            </a:r>
            <a:r>
              <a:rPr spc="-15" dirty="0"/>
              <a:t>e</a:t>
            </a:r>
            <a:r>
              <a:rPr spc="-135" dirty="0"/>
              <a:t>x</a:t>
            </a:r>
            <a:r>
              <a:rPr spc="135" dirty="0"/>
              <a:t>p</a:t>
            </a:r>
            <a:r>
              <a:rPr spc="20" dirty="0"/>
              <a:t>e</a:t>
            </a:r>
            <a:r>
              <a:rPr spc="-75" dirty="0"/>
              <a:t>r</a:t>
            </a:r>
            <a:r>
              <a:rPr spc="-15" dirty="0"/>
              <a:t>i</a:t>
            </a:r>
            <a:r>
              <a:rPr spc="20" dirty="0"/>
              <a:t>e</a:t>
            </a:r>
            <a:r>
              <a:rPr spc="105" dirty="0"/>
              <a:t>n</a:t>
            </a:r>
            <a:r>
              <a:rPr spc="80" dirty="0"/>
              <a:t>c</a:t>
            </a:r>
            <a:r>
              <a:rPr spc="20" dirty="0"/>
              <a:t>e</a:t>
            </a:r>
            <a:r>
              <a:rPr spc="-355" dirty="0"/>
              <a:t>.</a:t>
            </a:r>
          </a:p>
          <a:p>
            <a:pPr marL="5618480">
              <a:lnSpc>
                <a:spcPct val="100000"/>
              </a:lnSpc>
              <a:spcBef>
                <a:spcPts val="40"/>
              </a:spcBef>
            </a:pPr>
            <a:endParaRPr sz="2250"/>
          </a:p>
          <a:p>
            <a:pPr marL="5631180" marR="5080">
              <a:lnSpc>
                <a:spcPct val="101099"/>
              </a:lnSpc>
            </a:pPr>
            <a:r>
              <a:rPr spc="100" dirty="0"/>
              <a:t>We</a:t>
            </a:r>
            <a:r>
              <a:rPr spc="-70" dirty="0"/>
              <a:t> </a:t>
            </a:r>
            <a:r>
              <a:rPr dirty="0"/>
              <a:t>believe</a:t>
            </a:r>
            <a:r>
              <a:rPr spc="-70" dirty="0"/>
              <a:t> </a:t>
            </a:r>
            <a:r>
              <a:rPr spc="10" dirty="0"/>
              <a:t>this</a:t>
            </a:r>
            <a:r>
              <a:rPr spc="-70" dirty="0"/>
              <a:t> </a:t>
            </a:r>
            <a:r>
              <a:rPr spc="45" dirty="0"/>
              <a:t>technology</a:t>
            </a:r>
            <a:r>
              <a:rPr spc="-70" dirty="0"/>
              <a:t> </a:t>
            </a:r>
            <a:r>
              <a:rPr spc="5" dirty="0"/>
              <a:t>has</a:t>
            </a:r>
            <a:r>
              <a:rPr spc="-70" dirty="0"/>
              <a:t> </a:t>
            </a:r>
            <a:r>
              <a:rPr spc="-55" dirty="0"/>
              <a:t>vast</a:t>
            </a:r>
            <a:r>
              <a:rPr spc="-70" dirty="0"/>
              <a:t> </a:t>
            </a:r>
            <a:r>
              <a:rPr spc="30" dirty="0"/>
              <a:t>potential</a:t>
            </a:r>
            <a:r>
              <a:rPr spc="-70" dirty="0"/>
              <a:t> </a:t>
            </a:r>
            <a:r>
              <a:rPr spc="-20" dirty="0"/>
              <a:t>for</a:t>
            </a:r>
            <a:r>
              <a:rPr spc="-70" dirty="0"/>
              <a:t> </a:t>
            </a:r>
            <a:r>
              <a:rPr spc="-25" dirty="0"/>
              <a:t>various</a:t>
            </a:r>
            <a:r>
              <a:rPr spc="-70" dirty="0"/>
              <a:t> </a:t>
            </a:r>
            <a:r>
              <a:rPr spc="30" dirty="0"/>
              <a:t>applications</a:t>
            </a:r>
            <a:r>
              <a:rPr spc="-70" dirty="0"/>
              <a:t> </a:t>
            </a:r>
            <a:r>
              <a:rPr spc="75" dirty="0"/>
              <a:t>and </a:t>
            </a:r>
            <a:r>
              <a:rPr spc="-810" dirty="0"/>
              <a:t> </a:t>
            </a:r>
            <a:r>
              <a:rPr spc="20" dirty="0"/>
              <a:t>future</a:t>
            </a:r>
            <a:r>
              <a:rPr spc="-215" dirty="0"/>
              <a:t> </a:t>
            </a:r>
            <a:r>
              <a:rPr spc="30" dirty="0"/>
              <a:t>enhancements.</a:t>
            </a: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E791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546</Words>
  <Application>Microsoft Office PowerPoint</Application>
  <PresentationFormat>Custom</PresentationFormat>
  <Paragraphs>72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Introduction</vt:lpstr>
      <vt:lpstr>Project Overview</vt:lpstr>
      <vt:lpstr>Key Features</vt:lpstr>
      <vt:lpstr>System  Requiremnts</vt:lpstr>
      <vt:lpstr>Usage Instructions</vt:lpstr>
      <vt:lpstr>Utilized Libraries and APIs</vt:lpstr>
      <vt:lpstr>Webcam Conﬁguration and Initialization</vt:lpstr>
      <vt:lpstr>Conclusion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1</cp:revision>
  <dcterms:created xsi:type="dcterms:W3CDTF">2024-03-20T17:24:12Z</dcterms:created>
  <dcterms:modified xsi:type="dcterms:W3CDTF">2024-03-20T17:33:58Z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2024-03-20T00:00:00Z</vt:filetime>
  </property>
</Properties>
</file>